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3" r:id="rId6"/>
    <p:sldId id="275" r:id="rId7"/>
    <p:sldId id="262" r:id="rId8"/>
    <p:sldId id="268" r:id="rId9"/>
    <p:sldId id="261" r:id="rId10"/>
    <p:sldId id="354" r:id="rId11"/>
    <p:sldId id="352" r:id="rId12"/>
    <p:sldId id="353" r:id="rId13"/>
    <p:sldId id="356" r:id="rId14"/>
    <p:sldId id="357" r:id="rId15"/>
    <p:sldId id="358" r:id="rId16"/>
    <p:sldId id="359" r:id="rId17"/>
    <p:sldId id="360" r:id="rId18"/>
    <p:sldId id="362" r:id="rId19"/>
    <p:sldId id="363" r:id="rId20"/>
    <p:sldId id="365" r:id="rId21"/>
    <p:sldId id="366" r:id="rId22"/>
  </p:sldIdLst>
  <p:sldSz cx="9144000" cy="6858000" type="screen4x3"/>
  <p:notesSz cx="6858000" cy="9144000"/>
  <p:embeddedFontLst>
    <p:embeddedFont>
      <p:font typeface="微软雅黑" pitchFamily="34" charset="-122"/>
      <p:regular r:id="rId26"/>
      <p:bold r:id="rId27"/>
    </p:embeddedFont>
    <p:embeddedFont>
      <p:font typeface="方正大黑简体" charset="-122"/>
      <p:regular r:id="rId28"/>
    </p:embeddedFont>
    <p:embeddedFont>
      <p:font typeface="Calibri"/>
      <p:regular r:id="rId29"/>
      <p:bold r:id="rId30"/>
    </p:embeddedFont>
    <p:embeddedFont>
      <p:font typeface="汉真广标" pitchFamily="49" charset="-122"/>
      <p:regular r:id="rId31"/>
    </p:embeddedFont>
    <p:embeddedFont>
      <p:font typeface="方正准圆简体" charset="-122"/>
      <p:regular r:id="rId32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BFEB"/>
    <a:srgbClr val="E35731"/>
    <a:srgbClr val="A9D40A"/>
    <a:srgbClr val="404040"/>
    <a:srgbClr val="FFC000"/>
    <a:srgbClr val="F4CF34"/>
    <a:srgbClr val="EDAB49"/>
    <a:srgbClr val="903B06"/>
    <a:srgbClr val="25C6FF"/>
    <a:srgbClr val="61D4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23" autoAdjust="0"/>
  </p:normalViewPr>
  <p:slideViewPr>
    <p:cSldViewPr showGuides="1">
      <p:cViewPr varScale="1">
        <p:scale>
          <a:sx n="68" d="100"/>
          <a:sy n="68" d="100"/>
        </p:scale>
        <p:origin x="714" y="48"/>
      </p:cViewPr>
      <p:guideLst>
        <p:guide orient="horz" pos="2175"/>
        <p:guide pos="2878"/>
        <p:guide orient="horz" pos="15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203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3EB2D-4D6C-49C4-9AD3-FB918E79AE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74678-BB7B-4A42-ACBB-BE75418E42E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74678-BB7B-4A42-ACBB-BE75418E42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我会按这四个方面对</a:t>
            </a:r>
            <a:r>
              <a:rPr lang="en-US" altLang="zh-CN" dirty="0" smtClean="0"/>
              <a:t>powerpoint2013</a:t>
            </a:r>
            <a:r>
              <a:rPr lang="zh-CN" altLang="en-US" dirty="0" smtClean="0"/>
              <a:t>进行讲解，当然是以“吃货”为主题啦</a:t>
            </a:r>
            <a:r>
              <a:rPr lang="en-US" altLang="zh-CN" dirty="0" smtClean="0"/>
              <a:t>~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74678-BB7B-4A42-ACBB-BE75418E42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74678-BB7B-4A42-ACBB-BE75418E42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74678-BB7B-4A42-ACBB-BE75418E42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74678-BB7B-4A42-ACBB-BE75418E42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74678-BB7B-4A42-ACBB-BE75418E42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74678-BB7B-4A42-ACBB-BE75418E42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74678-BB7B-4A42-ACBB-BE75418E42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03874678-BB7B-4A42-ACBB-BE75418E42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BB38C-8301-4657-A5A8-E9435AF03120}" type="slidenum">
              <a:rPr lang="zh-CN" altLang="zh-CN" smtClean="0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EF90D-33F3-4E09-8425-FBF619326AE7}" type="slidenum">
              <a:rPr lang="zh-CN" altLang="zh-CN" smtClean="0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DD94-B1FF-40B5-A9F3-3FFF8087EC25}" type="slidenum">
              <a:rPr lang="zh-CN" altLang="zh-CN" smtClean="0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29E64-A830-42D9-83DF-B98019E6FE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E2F0-A66B-46FB-B809-8FB9309A3E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391D7-93C9-4FDF-BB3B-6282E09FD50A}" type="slidenum">
              <a:rPr lang="zh-CN" altLang="zh-CN" smtClean="0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69B31-27F8-4C39-83AD-602FD44D9BE3}" type="slidenum">
              <a:rPr lang="zh-CN" altLang="zh-CN" smtClean="0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126C5-C6DA-4986-86A3-FE11764D5B0D}" type="slidenum">
              <a:rPr lang="zh-CN" altLang="zh-CN" smtClean="0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EE19B-601C-47F4-A1C7-94052CB0AC75}" type="slidenum">
              <a:rPr lang="zh-CN" altLang="zh-CN" smtClean="0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E8D1A-089E-4FA2-AC8F-68399A15C791}" type="slidenum">
              <a:rPr lang="zh-CN" altLang="zh-CN" smtClean="0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51F-5699-4414-8C0A-3F41425D3103}" type="slidenum">
              <a:rPr lang="zh-CN" altLang="zh-CN" smtClean="0"/>
            </a:fld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E2D37-9980-4AB1-A35B-146466E5C7E1}" type="slidenum">
              <a:rPr lang="zh-CN" altLang="zh-CN" smtClean="0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08A7-D128-4D4E-B8E1-40E1BEA746E4}" type="slidenum">
              <a:rPr lang="zh-CN" altLang="zh-CN" smtClean="0"/>
            </a:fld>
            <a:endParaRPr lang="zh-CN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9A1A6-6E0F-44D8-A875-514DD0D3ECA2}" type="slidenum">
              <a:rPr lang="zh-CN" altLang="zh-CN" smtClean="0"/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image" Target="../media/image24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-1969770" y="-1956435"/>
            <a:ext cx="7761605" cy="7761605"/>
            <a:chOff x="-1090055" y="-2215062"/>
            <a:chExt cx="8352928" cy="8352928"/>
          </a:xfrm>
        </p:grpSpPr>
        <p:sp>
          <p:nvSpPr>
            <p:cNvPr id="2" name="椭圆 1"/>
            <p:cNvSpPr/>
            <p:nvPr/>
          </p:nvSpPr>
          <p:spPr>
            <a:xfrm>
              <a:off x="-622003" y="-1747010"/>
              <a:ext cx="7416824" cy="74168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/>
            </a:p>
          </p:txBody>
        </p:sp>
        <p:sp>
          <p:nvSpPr>
            <p:cNvPr id="24" name="空心弧 23"/>
            <p:cNvSpPr/>
            <p:nvPr/>
          </p:nvSpPr>
          <p:spPr>
            <a:xfrm rot="9027563">
              <a:off x="-1090055" y="-2215062"/>
              <a:ext cx="8352928" cy="8352928"/>
            </a:xfrm>
            <a:prstGeom prst="blockArc">
              <a:avLst>
                <a:gd name="adj1" fmla="val 10544732"/>
                <a:gd name="adj2" fmla="val 20897729"/>
                <a:gd name="adj3" fmla="val 46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tx1"/>
                </a:solidFill>
              </a:endParaRPr>
            </a:p>
          </p:txBody>
        </p:sp>
        <p:sp>
          <p:nvSpPr>
            <p:cNvPr id="33" name="空心弧 32"/>
            <p:cNvSpPr/>
            <p:nvPr/>
          </p:nvSpPr>
          <p:spPr>
            <a:xfrm rot="9165813">
              <a:off x="-976272" y="-2101279"/>
              <a:ext cx="8125361" cy="8125361"/>
            </a:xfrm>
            <a:prstGeom prst="blockArc">
              <a:avLst>
                <a:gd name="adj1" fmla="val 10544732"/>
                <a:gd name="adj2" fmla="val 20897729"/>
                <a:gd name="adj3" fmla="val 46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816399" y="1095666"/>
            <a:ext cx="1242138" cy="1649678"/>
            <a:chOff x="3851920" y="1484784"/>
            <a:chExt cx="3468017" cy="4605860"/>
          </a:xfrm>
        </p:grpSpPr>
        <p:grpSp>
          <p:nvGrpSpPr>
            <p:cNvPr id="9" name="组合 8"/>
            <p:cNvGrpSpPr/>
            <p:nvPr/>
          </p:nvGrpSpPr>
          <p:grpSpPr>
            <a:xfrm>
              <a:off x="3851920" y="1484784"/>
              <a:ext cx="3468017" cy="4605859"/>
              <a:chOff x="2987824" y="1268760"/>
              <a:chExt cx="3468017" cy="4605859"/>
            </a:xfrm>
          </p:grpSpPr>
          <p:grpSp>
            <p:nvGrpSpPr>
              <p:cNvPr id="11" name="组合 22"/>
              <p:cNvGrpSpPr/>
              <p:nvPr/>
            </p:nvGrpSpPr>
            <p:grpSpPr bwMode="auto">
              <a:xfrm>
                <a:off x="2987824" y="1268760"/>
                <a:ext cx="3468017" cy="4002063"/>
                <a:chOff x="3366089" y="2205116"/>
                <a:chExt cx="2525472" cy="2915784"/>
              </a:xfrm>
            </p:grpSpPr>
            <p:sp>
              <p:nvSpPr>
                <p:cNvPr id="13" name="脸部"/>
                <p:cNvSpPr/>
                <p:nvPr/>
              </p:nvSpPr>
              <p:spPr>
                <a:xfrm>
                  <a:off x="3366089" y="2211468"/>
                  <a:ext cx="2422295" cy="2795086"/>
                </a:xfrm>
                <a:custGeom>
                  <a:avLst/>
                  <a:gdLst>
                    <a:gd name="connsiteX0" fmla="*/ 0 w 2232248"/>
                    <a:gd name="connsiteY0" fmla="*/ 1620180 h 3240360"/>
                    <a:gd name="connsiteX1" fmla="*/ 1116124 w 2232248"/>
                    <a:gd name="connsiteY1" fmla="*/ 0 h 3240360"/>
                    <a:gd name="connsiteX2" fmla="*/ 2232248 w 2232248"/>
                    <a:gd name="connsiteY2" fmla="*/ 1620180 h 3240360"/>
                    <a:gd name="connsiteX3" fmla="*/ 1116124 w 2232248"/>
                    <a:gd name="connsiteY3" fmla="*/ 3240360 h 3240360"/>
                    <a:gd name="connsiteX4" fmla="*/ 0 w 2232248"/>
                    <a:gd name="connsiteY4" fmla="*/ 1620180 h 3240360"/>
                    <a:gd name="connsiteX0-1" fmla="*/ 80795 w 2313043"/>
                    <a:gd name="connsiteY0-2" fmla="*/ 1620180 h 3254885"/>
                    <a:gd name="connsiteX1-3" fmla="*/ 1196919 w 2313043"/>
                    <a:gd name="connsiteY1-4" fmla="*/ 0 h 3254885"/>
                    <a:gd name="connsiteX2-5" fmla="*/ 2313043 w 2313043"/>
                    <a:gd name="connsiteY2-6" fmla="*/ 1620180 h 3254885"/>
                    <a:gd name="connsiteX3-7" fmla="*/ 1196919 w 2313043"/>
                    <a:gd name="connsiteY3-8" fmla="*/ 3240360 h 3254885"/>
                    <a:gd name="connsiteX4-9" fmla="*/ 210649 w 2313043"/>
                    <a:gd name="connsiteY4-10" fmla="*/ 2373574 h 3254885"/>
                    <a:gd name="connsiteX5" fmla="*/ 80795 w 2313043"/>
                    <a:gd name="connsiteY5" fmla="*/ 1620180 h 3254885"/>
                    <a:gd name="connsiteX0-11" fmla="*/ 66794 w 2359003"/>
                    <a:gd name="connsiteY0-12" fmla="*/ 1590226 h 3254911"/>
                    <a:gd name="connsiteX1-13" fmla="*/ 1242879 w 2359003"/>
                    <a:gd name="connsiteY1-14" fmla="*/ 26 h 3254911"/>
                    <a:gd name="connsiteX2-15" fmla="*/ 2359003 w 2359003"/>
                    <a:gd name="connsiteY2-16" fmla="*/ 1620206 h 3254911"/>
                    <a:gd name="connsiteX3-17" fmla="*/ 1242879 w 2359003"/>
                    <a:gd name="connsiteY3-18" fmla="*/ 3240386 h 3254911"/>
                    <a:gd name="connsiteX4-19" fmla="*/ 256609 w 2359003"/>
                    <a:gd name="connsiteY4-20" fmla="*/ 2373600 h 3254911"/>
                    <a:gd name="connsiteX5-21" fmla="*/ 66794 w 2359003"/>
                    <a:gd name="connsiteY5-22" fmla="*/ 1590226 h 3254911"/>
                    <a:gd name="connsiteX0-23" fmla="*/ 62852 w 2355061"/>
                    <a:gd name="connsiteY0-24" fmla="*/ 1590216 h 3254150"/>
                    <a:gd name="connsiteX1-25" fmla="*/ 1238937 w 2355061"/>
                    <a:gd name="connsiteY1-26" fmla="*/ 16 h 3254150"/>
                    <a:gd name="connsiteX2-27" fmla="*/ 2355061 w 2355061"/>
                    <a:gd name="connsiteY2-28" fmla="*/ 1620196 h 3254150"/>
                    <a:gd name="connsiteX3-29" fmla="*/ 1238937 w 2355061"/>
                    <a:gd name="connsiteY3-30" fmla="*/ 3240376 h 3254150"/>
                    <a:gd name="connsiteX4-31" fmla="*/ 267657 w 2355061"/>
                    <a:gd name="connsiteY4-32" fmla="*/ 2358599 h 3254150"/>
                    <a:gd name="connsiteX5-33" fmla="*/ 62852 w 2355061"/>
                    <a:gd name="connsiteY5-34" fmla="*/ 1590216 h 3254150"/>
                    <a:gd name="connsiteX0-35" fmla="*/ 62852 w 2355061"/>
                    <a:gd name="connsiteY0-36" fmla="*/ 1590216 h 3254649"/>
                    <a:gd name="connsiteX1-37" fmla="*/ 1238937 w 2355061"/>
                    <a:gd name="connsiteY1-38" fmla="*/ 16 h 3254649"/>
                    <a:gd name="connsiteX2-39" fmla="*/ 2355061 w 2355061"/>
                    <a:gd name="connsiteY2-40" fmla="*/ 1620196 h 3254649"/>
                    <a:gd name="connsiteX3-41" fmla="*/ 1238937 w 2355061"/>
                    <a:gd name="connsiteY3-42" fmla="*/ 3240376 h 3254649"/>
                    <a:gd name="connsiteX4-43" fmla="*/ 267657 w 2355061"/>
                    <a:gd name="connsiteY4-44" fmla="*/ 2358599 h 3254649"/>
                    <a:gd name="connsiteX5-45" fmla="*/ 62852 w 2355061"/>
                    <a:gd name="connsiteY5-46" fmla="*/ 1590216 h 3254649"/>
                    <a:gd name="connsiteX0-47" fmla="*/ 62852 w 2355061"/>
                    <a:gd name="connsiteY0-48" fmla="*/ 1590216 h 3257766"/>
                    <a:gd name="connsiteX1-49" fmla="*/ 1238937 w 2355061"/>
                    <a:gd name="connsiteY1-50" fmla="*/ 16 h 3257766"/>
                    <a:gd name="connsiteX2-51" fmla="*/ 2355061 w 2355061"/>
                    <a:gd name="connsiteY2-52" fmla="*/ 1620196 h 3257766"/>
                    <a:gd name="connsiteX3-53" fmla="*/ 1238937 w 2355061"/>
                    <a:gd name="connsiteY3-54" fmla="*/ 3240376 h 3257766"/>
                    <a:gd name="connsiteX4-55" fmla="*/ 267657 w 2355061"/>
                    <a:gd name="connsiteY4-56" fmla="*/ 2358599 h 3257766"/>
                    <a:gd name="connsiteX5-57" fmla="*/ 62852 w 2355061"/>
                    <a:gd name="connsiteY5-58" fmla="*/ 1590216 h 3257766"/>
                    <a:gd name="connsiteX0-59" fmla="*/ 62852 w 2355061"/>
                    <a:gd name="connsiteY0-60" fmla="*/ 1590216 h 3258964"/>
                    <a:gd name="connsiteX1-61" fmla="*/ 1238937 w 2355061"/>
                    <a:gd name="connsiteY1-62" fmla="*/ 16 h 3258964"/>
                    <a:gd name="connsiteX2-63" fmla="*/ 2355061 w 2355061"/>
                    <a:gd name="connsiteY2-64" fmla="*/ 1620196 h 3258964"/>
                    <a:gd name="connsiteX3-65" fmla="*/ 1238937 w 2355061"/>
                    <a:gd name="connsiteY3-66" fmla="*/ 3240376 h 3258964"/>
                    <a:gd name="connsiteX4-67" fmla="*/ 267657 w 2355061"/>
                    <a:gd name="connsiteY4-68" fmla="*/ 2358599 h 3258964"/>
                    <a:gd name="connsiteX5-69" fmla="*/ 62852 w 2355061"/>
                    <a:gd name="connsiteY5-70" fmla="*/ 1590216 h 3258964"/>
                    <a:gd name="connsiteX0-71" fmla="*/ 62852 w 2432848"/>
                    <a:gd name="connsiteY0-72" fmla="*/ 1590216 h 3240481"/>
                    <a:gd name="connsiteX1-73" fmla="*/ 1238937 w 2432848"/>
                    <a:gd name="connsiteY1-74" fmla="*/ 16 h 3240481"/>
                    <a:gd name="connsiteX2-75" fmla="*/ 2355061 w 2432848"/>
                    <a:gd name="connsiteY2-76" fmla="*/ 1620196 h 3240481"/>
                    <a:gd name="connsiteX3-77" fmla="*/ 2216380 w 2432848"/>
                    <a:gd name="connsiteY3-78" fmla="*/ 2313628 h 3240481"/>
                    <a:gd name="connsiteX4-79" fmla="*/ 1238937 w 2432848"/>
                    <a:gd name="connsiteY4-80" fmla="*/ 3240376 h 3240481"/>
                    <a:gd name="connsiteX5-81" fmla="*/ 267657 w 2432848"/>
                    <a:gd name="connsiteY5-82" fmla="*/ 2358599 h 3240481"/>
                    <a:gd name="connsiteX6" fmla="*/ 62852 w 2432848"/>
                    <a:gd name="connsiteY6" fmla="*/ 1590216 h 3240481"/>
                    <a:gd name="connsiteX0-83" fmla="*/ 62852 w 2422452"/>
                    <a:gd name="connsiteY0-84" fmla="*/ 1590216 h 3240407"/>
                    <a:gd name="connsiteX1-85" fmla="*/ 1238937 w 2422452"/>
                    <a:gd name="connsiteY1-86" fmla="*/ 16 h 3240407"/>
                    <a:gd name="connsiteX2-87" fmla="*/ 2355061 w 2422452"/>
                    <a:gd name="connsiteY2-88" fmla="*/ 1620196 h 3240407"/>
                    <a:gd name="connsiteX3-89" fmla="*/ 2171409 w 2422452"/>
                    <a:gd name="connsiteY3-90" fmla="*/ 2388579 h 3240407"/>
                    <a:gd name="connsiteX4-91" fmla="*/ 1238937 w 2422452"/>
                    <a:gd name="connsiteY4-92" fmla="*/ 3240376 h 3240407"/>
                    <a:gd name="connsiteX5-93" fmla="*/ 267657 w 2422452"/>
                    <a:gd name="connsiteY5-94" fmla="*/ 2358599 h 3240407"/>
                    <a:gd name="connsiteX6-95" fmla="*/ 62852 w 2422452"/>
                    <a:gd name="connsiteY6-96" fmla="*/ 1590216 h 3240407"/>
                    <a:gd name="connsiteX0-97" fmla="*/ 62852 w 2422452"/>
                    <a:gd name="connsiteY0-98" fmla="*/ 1590216 h 3240414"/>
                    <a:gd name="connsiteX1-99" fmla="*/ 1238937 w 2422452"/>
                    <a:gd name="connsiteY1-100" fmla="*/ 16 h 3240414"/>
                    <a:gd name="connsiteX2-101" fmla="*/ 2355061 w 2422452"/>
                    <a:gd name="connsiteY2-102" fmla="*/ 1620196 h 3240414"/>
                    <a:gd name="connsiteX3-103" fmla="*/ 2171409 w 2422452"/>
                    <a:gd name="connsiteY3-104" fmla="*/ 2388579 h 3240414"/>
                    <a:gd name="connsiteX4-105" fmla="*/ 1238937 w 2422452"/>
                    <a:gd name="connsiteY4-106" fmla="*/ 3240376 h 3240414"/>
                    <a:gd name="connsiteX5-107" fmla="*/ 267657 w 2422452"/>
                    <a:gd name="connsiteY5-108" fmla="*/ 2358599 h 3240414"/>
                    <a:gd name="connsiteX6-109" fmla="*/ 62852 w 2422452"/>
                    <a:gd name="connsiteY6-110" fmla="*/ 1590216 h 3240414"/>
                    <a:gd name="connsiteX0-111" fmla="*/ 62852 w 2422452"/>
                    <a:gd name="connsiteY0-112" fmla="*/ 1590216 h 3240376"/>
                    <a:gd name="connsiteX1-113" fmla="*/ 1238937 w 2422452"/>
                    <a:gd name="connsiteY1-114" fmla="*/ 16 h 3240376"/>
                    <a:gd name="connsiteX2-115" fmla="*/ 2355061 w 2422452"/>
                    <a:gd name="connsiteY2-116" fmla="*/ 1620196 h 3240376"/>
                    <a:gd name="connsiteX3-117" fmla="*/ 2171409 w 2422452"/>
                    <a:gd name="connsiteY3-118" fmla="*/ 2358598 h 3240376"/>
                    <a:gd name="connsiteX4-119" fmla="*/ 1238937 w 2422452"/>
                    <a:gd name="connsiteY4-120" fmla="*/ 3240376 h 3240376"/>
                    <a:gd name="connsiteX5-121" fmla="*/ 267657 w 2422452"/>
                    <a:gd name="connsiteY5-122" fmla="*/ 2358599 h 3240376"/>
                    <a:gd name="connsiteX6-123" fmla="*/ 62852 w 2422452"/>
                    <a:gd name="connsiteY6-124" fmla="*/ 1590216 h 3240376"/>
                    <a:gd name="connsiteX0-125" fmla="*/ 62852 w 2453301"/>
                    <a:gd name="connsiteY0-126" fmla="*/ 1590216 h 3240376"/>
                    <a:gd name="connsiteX1-127" fmla="*/ 1238937 w 2453301"/>
                    <a:gd name="connsiteY1-128" fmla="*/ 16 h 3240376"/>
                    <a:gd name="connsiteX2-129" fmla="*/ 2355061 w 2453301"/>
                    <a:gd name="connsiteY2-130" fmla="*/ 1620196 h 3240376"/>
                    <a:gd name="connsiteX3-131" fmla="*/ 2171409 w 2453301"/>
                    <a:gd name="connsiteY3-132" fmla="*/ 2358598 h 3240376"/>
                    <a:gd name="connsiteX4-133" fmla="*/ 1238937 w 2453301"/>
                    <a:gd name="connsiteY4-134" fmla="*/ 3240376 h 3240376"/>
                    <a:gd name="connsiteX5-135" fmla="*/ 267657 w 2453301"/>
                    <a:gd name="connsiteY5-136" fmla="*/ 2358599 h 3240376"/>
                    <a:gd name="connsiteX6-137" fmla="*/ 62852 w 2453301"/>
                    <a:gd name="connsiteY6-138" fmla="*/ 1590216 h 3240376"/>
                    <a:gd name="connsiteX0-139" fmla="*/ 62852 w 2439600"/>
                    <a:gd name="connsiteY0-140" fmla="*/ 1590216 h 3240387"/>
                    <a:gd name="connsiteX1-141" fmla="*/ 1238937 w 2439600"/>
                    <a:gd name="connsiteY1-142" fmla="*/ 16 h 3240387"/>
                    <a:gd name="connsiteX2-143" fmla="*/ 2355061 w 2439600"/>
                    <a:gd name="connsiteY2-144" fmla="*/ 1620196 h 3240387"/>
                    <a:gd name="connsiteX3-145" fmla="*/ 2126438 w 2439600"/>
                    <a:gd name="connsiteY3-146" fmla="*/ 2343608 h 3240387"/>
                    <a:gd name="connsiteX4-147" fmla="*/ 1238937 w 2439600"/>
                    <a:gd name="connsiteY4-148" fmla="*/ 3240376 h 3240387"/>
                    <a:gd name="connsiteX5-149" fmla="*/ 267657 w 2439600"/>
                    <a:gd name="connsiteY5-150" fmla="*/ 2358599 h 3240387"/>
                    <a:gd name="connsiteX6-151" fmla="*/ 62852 w 2439600"/>
                    <a:gd name="connsiteY6-152" fmla="*/ 1590216 h 3240387"/>
                    <a:gd name="connsiteX0-153" fmla="*/ 62852 w 2439600"/>
                    <a:gd name="connsiteY0-154" fmla="*/ 1590216 h 3240387"/>
                    <a:gd name="connsiteX1-155" fmla="*/ 1238937 w 2439600"/>
                    <a:gd name="connsiteY1-156" fmla="*/ 16 h 3240387"/>
                    <a:gd name="connsiteX2-157" fmla="*/ 2355061 w 2439600"/>
                    <a:gd name="connsiteY2-158" fmla="*/ 1620196 h 3240387"/>
                    <a:gd name="connsiteX3-159" fmla="*/ 2126438 w 2439600"/>
                    <a:gd name="connsiteY3-160" fmla="*/ 2343608 h 3240387"/>
                    <a:gd name="connsiteX4-161" fmla="*/ 1238937 w 2439600"/>
                    <a:gd name="connsiteY4-162" fmla="*/ 3240376 h 3240387"/>
                    <a:gd name="connsiteX5-163" fmla="*/ 267657 w 2439600"/>
                    <a:gd name="connsiteY5-164" fmla="*/ 2358599 h 3240387"/>
                    <a:gd name="connsiteX6-165" fmla="*/ 62852 w 2439600"/>
                    <a:gd name="connsiteY6-166" fmla="*/ 1590216 h 3240387"/>
                    <a:gd name="connsiteX0-167" fmla="*/ 62852 w 2439600"/>
                    <a:gd name="connsiteY0-168" fmla="*/ 1590216 h 3240387"/>
                    <a:gd name="connsiteX1-169" fmla="*/ 1238937 w 2439600"/>
                    <a:gd name="connsiteY1-170" fmla="*/ 16 h 3240387"/>
                    <a:gd name="connsiteX2-171" fmla="*/ 2355061 w 2439600"/>
                    <a:gd name="connsiteY2-172" fmla="*/ 1620196 h 3240387"/>
                    <a:gd name="connsiteX3-173" fmla="*/ 2126438 w 2439600"/>
                    <a:gd name="connsiteY3-174" fmla="*/ 2343608 h 3240387"/>
                    <a:gd name="connsiteX4-175" fmla="*/ 1238937 w 2439600"/>
                    <a:gd name="connsiteY4-176" fmla="*/ 3240376 h 3240387"/>
                    <a:gd name="connsiteX5-177" fmla="*/ 267657 w 2439600"/>
                    <a:gd name="connsiteY5-178" fmla="*/ 2358599 h 3240387"/>
                    <a:gd name="connsiteX6-179" fmla="*/ 62852 w 2439600"/>
                    <a:gd name="connsiteY6-180" fmla="*/ 1590216 h 3240387"/>
                    <a:gd name="connsiteX0-181" fmla="*/ 62852 w 2439600"/>
                    <a:gd name="connsiteY0-182" fmla="*/ 1590216 h 3240387"/>
                    <a:gd name="connsiteX1-183" fmla="*/ 1238937 w 2439600"/>
                    <a:gd name="connsiteY1-184" fmla="*/ 16 h 3240387"/>
                    <a:gd name="connsiteX2-185" fmla="*/ 2355061 w 2439600"/>
                    <a:gd name="connsiteY2-186" fmla="*/ 1620196 h 3240387"/>
                    <a:gd name="connsiteX3-187" fmla="*/ 2126438 w 2439600"/>
                    <a:gd name="connsiteY3-188" fmla="*/ 2343608 h 3240387"/>
                    <a:gd name="connsiteX4-189" fmla="*/ 1238937 w 2439600"/>
                    <a:gd name="connsiteY4-190" fmla="*/ 3240376 h 3240387"/>
                    <a:gd name="connsiteX5-191" fmla="*/ 267657 w 2439600"/>
                    <a:gd name="connsiteY5-192" fmla="*/ 2358599 h 3240387"/>
                    <a:gd name="connsiteX6-193" fmla="*/ 62852 w 2439600"/>
                    <a:gd name="connsiteY6-194" fmla="*/ 1590216 h 3240387"/>
                    <a:gd name="connsiteX0-195" fmla="*/ 65703 w 2427461"/>
                    <a:gd name="connsiteY0-196" fmla="*/ 1605195 h 3240375"/>
                    <a:gd name="connsiteX1-197" fmla="*/ 1226798 w 2427461"/>
                    <a:gd name="connsiteY1-198" fmla="*/ 4 h 3240375"/>
                    <a:gd name="connsiteX2-199" fmla="*/ 2342922 w 2427461"/>
                    <a:gd name="connsiteY2-200" fmla="*/ 1620184 h 3240375"/>
                    <a:gd name="connsiteX3-201" fmla="*/ 2114299 w 2427461"/>
                    <a:gd name="connsiteY3-202" fmla="*/ 2343596 h 3240375"/>
                    <a:gd name="connsiteX4-203" fmla="*/ 1226798 w 2427461"/>
                    <a:gd name="connsiteY4-204" fmla="*/ 3240364 h 3240375"/>
                    <a:gd name="connsiteX5-205" fmla="*/ 255518 w 2427461"/>
                    <a:gd name="connsiteY5-206" fmla="*/ 2358587 h 3240375"/>
                    <a:gd name="connsiteX6-207" fmla="*/ 65703 w 2427461"/>
                    <a:gd name="connsiteY6-208" fmla="*/ 1605195 h 3240375"/>
                    <a:gd name="connsiteX0-209" fmla="*/ 55892 w 2417650"/>
                    <a:gd name="connsiteY0-210" fmla="*/ 945632 h 2580812"/>
                    <a:gd name="connsiteX1-211" fmla="*/ 1082075 w 2417650"/>
                    <a:gd name="connsiteY1-212" fmla="*/ 8 h 2580812"/>
                    <a:gd name="connsiteX2-213" fmla="*/ 2333111 w 2417650"/>
                    <a:gd name="connsiteY2-214" fmla="*/ 960621 h 2580812"/>
                    <a:gd name="connsiteX3-215" fmla="*/ 2104488 w 2417650"/>
                    <a:gd name="connsiteY3-216" fmla="*/ 1684033 h 2580812"/>
                    <a:gd name="connsiteX4-217" fmla="*/ 1216987 w 2417650"/>
                    <a:gd name="connsiteY4-218" fmla="*/ 2580801 h 2580812"/>
                    <a:gd name="connsiteX5-219" fmla="*/ 245707 w 2417650"/>
                    <a:gd name="connsiteY5-220" fmla="*/ 1699024 h 2580812"/>
                    <a:gd name="connsiteX6-221" fmla="*/ 55892 w 2417650"/>
                    <a:gd name="connsiteY6-222" fmla="*/ 945632 h 2580812"/>
                    <a:gd name="connsiteX0-223" fmla="*/ 55892 w 2417650"/>
                    <a:gd name="connsiteY0-224" fmla="*/ 951224 h 2586404"/>
                    <a:gd name="connsiteX1-225" fmla="*/ 1082075 w 2417650"/>
                    <a:gd name="connsiteY1-226" fmla="*/ 5600 h 2586404"/>
                    <a:gd name="connsiteX2-227" fmla="*/ 2333111 w 2417650"/>
                    <a:gd name="connsiteY2-228" fmla="*/ 966213 h 2586404"/>
                    <a:gd name="connsiteX3-229" fmla="*/ 2104488 w 2417650"/>
                    <a:gd name="connsiteY3-230" fmla="*/ 1689625 h 2586404"/>
                    <a:gd name="connsiteX4-231" fmla="*/ 1216987 w 2417650"/>
                    <a:gd name="connsiteY4-232" fmla="*/ 2586393 h 2586404"/>
                    <a:gd name="connsiteX5-233" fmla="*/ 245707 w 2417650"/>
                    <a:gd name="connsiteY5-234" fmla="*/ 1704616 h 2586404"/>
                    <a:gd name="connsiteX6-235" fmla="*/ 55892 w 2417650"/>
                    <a:gd name="connsiteY6-236" fmla="*/ 951224 h 2586404"/>
                    <a:gd name="connsiteX0-237" fmla="*/ 55892 w 2417650"/>
                    <a:gd name="connsiteY0-238" fmla="*/ 951224 h 2586404"/>
                    <a:gd name="connsiteX1-239" fmla="*/ 1082075 w 2417650"/>
                    <a:gd name="connsiteY1-240" fmla="*/ 5600 h 2586404"/>
                    <a:gd name="connsiteX2-241" fmla="*/ 2333111 w 2417650"/>
                    <a:gd name="connsiteY2-242" fmla="*/ 966213 h 2586404"/>
                    <a:gd name="connsiteX3-243" fmla="*/ 2104488 w 2417650"/>
                    <a:gd name="connsiteY3-244" fmla="*/ 1689625 h 2586404"/>
                    <a:gd name="connsiteX4-245" fmla="*/ 1216987 w 2417650"/>
                    <a:gd name="connsiteY4-246" fmla="*/ 2586393 h 2586404"/>
                    <a:gd name="connsiteX5-247" fmla="*/ 245707 w 2417650"/>
                    <a:gd name="connsiteY5-248" fmla="*/ 1704616 h 2586404"/>
                    <a:gd name="connsiteX6-249" fmla="*/ 55892 w 2417650"/>
                    <a:gd name="connsiteY6-250" fmla="*/ 951224 h 2586404"/>
                    <a:gd name="connsiteX0-251" fmla="*/ 55892 w 2417650"/>
                    <a:gd name="connsiteY0-252" fmla="*/ 951224 h 2676343"/>
                    <a:gd name="connsiteX1-253" fmla="*/ 1082075 w 2417650"/>
                    <a:gd name="connsiteY1-254" fmla="*/ 5600 h 2676343"/>
                    <a:gd name="connsiteX2-255" fmla="*/ 2333111 w 2417650"/>
                    <a:gd name="connsiteY2-256" fmla="*/ 966213 h 2676343"/>
                    <a:gd name="connsiteX3-257" fmla="*/ 2104488 w 2417650"/>
                    <a:gd name="connsiteY3-258" fmla="*/ 1689625 h 2676343"/>
                    <a:gd name="connsiteX4-259" fmla="*/ 1216987 w 2417650"/>
                    <a:gd name="connsiteY4-260" fmla="*/ 2676334 h 2676343"/>
                    <a:gd name="connsiteX5-261" fmla="*/ 245707 w 2417650"/>
                    <a:gd name="connsiteY5-262" fmla="*/ 1704616 h 2676343"/>
                    <a:gd name="connsiteX6-263" fmla="*/ 55892 w 2417650"/>
                    <a:gd name="connsiteY6-264" fmla="*/ 951224 h 2676343"/>
                    <a:gd name="connsiteX0-265" fmla="*/ 55892 w 2431351"/>
                    <a:gd name="connsiteY0-266" fmla="*/ 951224 h 2676485"/>
                    <a:gd name="connsiteX1-267" fmla="*/ 1082075 w 2431351"/>
                    <a:gd name="connsiteY1-268" fmla="*/ 5600 h 2676485"/>
                    <a:gd name="connsiteX2-269" fmla="*/ 2333111 w 2431351"/>
                    <a:gd name="connsiteY2-270" fmla="*/ 966213 h 2676485"/>
                    <a:gd name="connsiteX3-271" fmla="*/ 2149459 w 2431351"/>
                    <a:gd name="connsiteY3-272" fmla="*/ 1644655 h 2676485"/>
                    <a:gd name="connsiteX4-273" fmla="*/ 1216987 w 2431351"/>
                    <a:gd name="connsiteY4-274" fmla="*/ 2676334 h 2676485"/>
                    <a:gd name="connsiteX5-275" fmla="*/ 245707 w 2431351"/>
                    <a:gd name="connsiteY5-276" fmla="*/ 1704616 h 2676485"/>
                    <a:gd name="connsiteX6-277" fmla="*/ 55892 w 2431351"/>
                    <a:gd name="connsiteY6-278" fmla="*/ 951224 h 2676485"/>
                    <a:gd name="connsiteX0-279" fmla="*/ 52631 w 2428090"/>
                    <a:gd name="connsiteY0-280" fmla="*/ 1070336 h 2795597"/>
                    <a:gd name="connsiteX1-281" fmla="*/ 1033844 w 2428090"/>
                    <a:gd name="connsiteY1-282" fmla="*/ 4790 h 2795597"/>
                    <a:gd name="connsiteX2-283" fmla="*/ 2329850 w 2428090"/>
                    <a:gd name="connsiteY2-284" fmla="*/ 1085325 h 2795597"/>
                    <a:gd name="connsiteX3-285" fmla="*/ 2146198 w 2428090"/>
                    <a:gd name="connsiteY3-286" fmla="*/ 1763767 h 2795597"/>
                    <a:gd name="connsiteX4-287" fmla="*/ 1213726 w 2428090"/>
                    <a:gd name="connsiteY4-288" fmla="*/ 2795446 h 2795597"/>
                    <a:gd name="connsiteX5-289" fmla="*/ 242446 w 2428090"/>
                    <a:gd name="connsiteY5-290" fmla="*/ 1823728 h 2795597"/>
                    <a:gd name="connsiteX6-291" fmla="*/ 52631 w 2428090"/>
                    <a:gd name="connsiteY6-292" fmla="*/ 1070336 h 2795597"/>
                    <a:gd name="connsiteX0-293" fmla="*/ 52631 w 2428090"/>
                    <a:gd name="connsiteY0-294" fmla="*/ 1070336 h 2795597"/>
                    <a:gd name="connsiteX1-295" fmla="*/ 1033844 w 2428090"/>
                    <a:gd name="connsiteY1-296" fmla="*/ 4790 h 2795597"/>
                    <a:gd name="connsiteX2-297" fmla="*/ 2329850 w 2428090"/>
                    <a:gd name="connsiteY2-298" fmla="*/ 1085325 h 2795597"/>
                    <a:gd name="connsiteX3-299" fmla="*/ 2146198 w 2428090"/>
                    <a:gd name="connsiteY3-300" fmla="*/ 1763767 h 2795597"/>
                    <a:gd name="connsiteX4-301" fmla="*/ 1213726 w 2428090"/>
                    <a:gd name="connsiteY4-302" fmla="*/ 2795446 h 2795597"/>
                    <a:gd name="connsiteX5-303" fmla="*/ 242446 w 2428090"/>
                    <a:gd name="connsiteY5-304" fmla="*/ 1823728 h 2795597"/>
                    <a:gd name="connsiteX6-305" fmla="*/ 52631 w 2428090"/>
                    <a:gd name="connsiteY6-306" fmla="*/ 1070336 h 2795597"/>
                    <a:gd name="connsiteX0-307" fmla="*/ 46128 w 2421587"/>
                    <a:gd name="connsiteY0-308" fmla="*/ 1070336 h 2795597"/>
                    <a:gd name="connsiteX1-309" fmla="*/ 1027341 w 2421587"/>
                    <a:gd name="connsiteY1-310" fmla="*/ 4790 h 2795597"/>
                    <a:gd name="connsiteX2-311" fmla="*/ 2323347 w 2421587"/>
                    <a:gd name="connsiteY2-312" fmla="*/ 1085325 h 2795597"/>
                    <a:gd name="connsiteX3-313" fmla="*/ 2139695 w 2421587"/>
                    <a:gd name="connsiteY3-314" fmla="*/ 1763767 h 2795597"/>
                    <a:gd name="connsiteX4-315" fmla="*/ 1207223 w 2421587"/>
                    <a:gd name="connsiteY4-316" fmla="*/ 2795446 h 2795597"/>
                    <a:gd name="connsiteX5-317" fmla="*/ 235943 w 2421587"/>
                    <a:gd name="connsiteY5-318" fmla="*/ 1823728 h 2795597"/>
                    <a:gd name="connsiteX6-319" fmla="*/ 46128 w 2421587"/>
                    <a:gd name="connsiteY6-320" fmla="*/ 1070336 h 2795597"/>
                  </a:gdLst>
                  <a:ahLst/>
                  <a:cxnLst>
                    <a:cxn ang="0">
                      <a:pos x="connsiteX0-307" y="connsiteY0-308"/>
                    </a:cxn>
                    <a:cxn ang="0">
                      <a:pos x="connsiteX1-309" y="connsiteY1-310"/>
                    </a:cxn>
                    <a:cxn ang="0">
                      <a:pos x="connsiteX2-311" y="connsiteY2-312"/>
                    </a:cxn>
                    <a:cxn ang="0">
                      <a:pos x="connsiteX3-313" y="connsiteY3-314"/>
                    </a:cxn>
                    <a:cxn ang="0">
                      <a:pos x="connsiteX4-315" y="connsiteY4-316"/>
                    </a:cxn>
                    <a:cxn ang="0">
                      <a:pos x="connsiteX5-317" y="connsiteY5-318"/>
                    </a:cxn>
                    <a:cxn ang="0">
                      <a:pos x="connsiteX6-319" y="connsiteY6-320"/>
                    </a:cxn>
                  </a:cxnLst>
                  <a:rect l="l" t="t" r="r" b="b"/>
                  <a:pathLst>
                    <a:path w="2421587" h="2795597">
                      <a:moveTo>
                        <a:pt x="46128" y="1070336"/>
                      </a:moveTo>
                      <a:cubicBezTo>
                        <a:pt x="163038" y="752189"/>
                        <a:pt x="213091" y="77243"/>
                        <a:pt x="1027341" y="4790"/>
                      </a:cubicBezTo>
                      <a:cubicBezTo>
                        <a:pt x="1841591" y="-67663"/>
                        <a:pt x="2160440" y="699723"/>
                        <a:pt x="2323347" y="1085325"/>
                      </a:cubicBezTo>
                      <a:cubicBezTo>
                        <a:pt x="2486254" y="1470927"/>
                        <a:pt x="2460628" y="1178944"/>
                        <a:pt x="2139695" y="1763767"/>
                      </a:cubicBezTo>
                      <a:cubicBezTo>
                        <a:pt x="2073596" y="2183699"/>
                        <a:pt x="1524515" y="2785452"/>
                        <a:pt x="1207223" y="2795446"/>
                      </a:cubicBezTo>
                      <a:cubicBezTo>
                        <a:pt x="889931" y="2805440"/>
                        <a:pt x="332023" y="2318610"/>
                        <a:pt x="235943" y="1823728"/>
                      </a:cubicBezTo>
                      <a:cubicBezTo>
                        <a:pt x="49922" y="1553698"/>
                        <a:pt x="-70782" y="1388483"/>
                        <a:pt x="46128" y="10703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 sz="100" dirty="0"/>
                </a:p>
              </p:txBody>
            </p:sp>
            <p:sp>
              <p:nvSpPr>
                <p:cNvPr id="14" name="泪滴形 13"/>
                <p:cNvSpPr/>
                <p:nvPr/>
              </p:nvSpPr>
              <p:spPr>
                <a:xfrm>
                  <a:off x="3916900" y="3516901"/>
                  <a:ext cx="358741" cy="431968"/>
                </a:xfrm>
                <a:prstGeom prst="teardrop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 sz="1500" dirty="0">
                    <a:solidFill>
                      <a:schemeClr val="bg1"/>
                    </a:solidFill>
                    <a:latin typeface="+mj-lt"/>
                    <a:ea typeface="浪漫雅圆" pitchFamily="2" charset="-122"/>
                  </a:endParaRPr>
                </a:p>
              </p:txBody>
            </p:sp>
            <p:sp>
              <p:nvSpPr>
                <p:cNvPr id="15" name="泪滴形 14"/>
                <p:cNvSpPr/>
                <p:nvPr/>
              </p:nvSpPr>
              <p:spPr>
                <a:xfrm flipH="1">
                  <a:off x="4853436" y="3516901"/>
                  <a:ext cx="360328" cy="431968"/>
                </a:xfrm>
                <a:prstGeom prst="teardrop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 sz="1800" dirty="0">
                    <a:solidFill>
                      <a:schemeClr val="tx1"/>
                    </a:solidFill>
                    <a:latin typeface="+mj-lt"/>
                    <a:ea typeface="浪漫雅圆" pitchFamily="2" charset="-122"/>
                  </a:endParaRPr>
                </a:p>
              </p:txBody>
            </p:sp>
            <p:sp>
              <p:nvSpPr>
                <p:cNvPr id="16" name="头发1"/>
                <p:cNvSpPr/>
                <p:nvPr/>
              </p:nvSpPr>
              <p:spPr>
                <a:xfrm>
                  <a:off x="3431170" y="2205116"/>
                  <a:ext cx="2460391" cy="2050259"/>
                </a:xfrm>
                <a:custGeom>
                  <a:avLst/>
                  <a:gdLst>
                    <a:gd name="connsiteX0" fmla="*/ 0 w 2232248"/>
                    <a:gd name="connsiteY0" fmla="*/ 1620180 h 3240360"/>
                    <a:gd name="connsiteX1" fmla="*/ 1116124 w 2232248"/>
                    <a:gd name="connsiteY1" fmla="*/ 0 h 3240360"/>
                    <a:gd name="connsiteX2" fmla="*/ 2232248 w 2232248"/>
                    <a:gd name="connsiteY2" fmla="*/ 1620180 h 3240360"/>
                    <a:gd name="connsiteX3" fmla="*/ 1116124 w 2232248"/>
                    <a:gd name="connsiteY3" fmla="*/ 3240360 h 3240360"/>
                    <a:gd name="connsiteX4" fmla="*/ 0 w 2232248"/>
                    <a:gd name="connsiteY4" fmla="*/ 1620180 h 3240360"/>
                    <a:gd name="connsiteX0-1" fmla="*/ 80795 w 2313043"/>
                    <a:gd name="connsiteY0-2" fmla="*/ 1620180 h 3254885"/>
                    <a:gd name="connsiteX1-3" fmla="*/ 1196919 w 2313043"/>
                    <a:gd name="connsiteY1-4" fmla="*/ 0 h 3254885"/>
                    <a:gd name="connsiteX2-5" fmla="*/ 2313043 w 2313043"/>
                    <a:gd name="connsiteY2-6" fmla="*/ 1620180 h 3254885"/>
                    <a:gd name="connsiteX3-7" fmla="*/ 1196919 w 2313043"/>
                    <a:gd name="connsiteY3-8" fmla="*/ 3240360 h 3254885"/>
                    <a:gd name="connsiteX4-9" fmla="*/ 210649 w 2313043"/>
                    <a:gd name="connsiteY4-10" fmla="*/ 2373574 h 3254885"/>
                    <a:gd name="connsiteX5" fmla="*/ 80795 w 2313043"/>
                    <a:gd name="connsiteY5" fmla="*/ 1620180 h 3254885"/>
                    <a:gd name="connsiteX0-11" fmla="*/ 66794 w 2359003"/>
                    <a:gd name="connsiteY0-12" fmla="*/ 1590226 h 3254911"/>
                    <a:gd name="connsiteX1-13" fmla="*/ 1242879 w 2359003"/>
                    <a:gd name="connsiteY1-14" fmla="*/ 26 h 3254911"/>
                    <a:gd name="connsiteX2-15" fmla="*/ 2359003 w 2359003"/>
                    <a:gd name="connsiteY2-16" fmla="*/ 1620206 h 3254911"/>
                    <a:gd name="connsiteX3-17" fmla="*/ 1242879 w 2359003"/>
                    <a:gd name="connsiteY3-18" fmla="*/ 3240386 h 3254911"/>
                    <a:gd name="connsiteX4-19" fmla="*/ 256609 w 2359003"/>
                    <a:gd name="connsiteY4-20" fmla="*/ 2373600 h 3254911"/>
                    <a:gd name="connsiteX5-21" fmla="*/ 66794 w 2359003"/>
                    <a:gd name="connsiteY5-22" fmla="*/ 1590226 h 3254911"/>
                    <a:gd name="connsiteX0-23" fmla="*/ 62852 w 2355061"/>
                    <a:gd name="connsiteY0-24" fmla="*/ 1590216 h 3254150"/>
                    <a:gd name="connsiteX1-25" fmla="*/ 1238937 w 2355061"/>
                    <a:gd name="connsiteY1-26" fmla="*/ 16 h 3254150"/>
                    <a:gd name="connsiteX2-27" fmla="*/ 2355061 w 2355061"/>
                    <a:gd name="connsiteY2-28" fmla="*/ 1620196 h 3254150"/>
                    <a:gd name="connsiteX3-29" fmla="*/ 1238937 w 2355061"/>
                    <a:gd name="connsiteY3-30" fmla="*/ 3240376 h 3254150"/>
                    <a:gd name="connsiteX4-31" fmla="*/ 267657 w 2355061"/>
                    <a:gd name="connsiteY4-32" fmla="*/ 2358599 h 3254150"/>
                    <a:gd name="connsiteX5-33" fmla="*/ 62852 w 2355061"/>
                    <a:gd name="connsiteY5-34" fmla="*/ 1590216 h 3254150"/>
                    <a:gd name="connsiteX0-35" fmla="*/ 62852 w 2355061"/>
                    <a:gd name="connsiteY0-36" fmla="*/ 1590216 h 3254649"/>
                    <a:gd name="connsiteX1-37" fmla="*/ 1238937 w 2355061"/>
                    <a:gd name="connsiteY1-38" fmla="*/ 16 h 3254649"/>
                    <a:gd name="connsiteX2-39" fmla="*/ 2355061 w 2355061"/>
                    <a:gd name="connsiteY2-40" fmla="*/ 1620196 h 3254649"/>
                    <a:gd name="connsiteX3-41" fmla="*/ 1238937 w 2355061"/>
                    <a:gd name="connsiteY3-42" fmla="*/ 3240376 h 3254649"/>
                    <a:gd name="connsiteX4-43" fmla="*/ 267657 w 2355061"/>
                    <a:gd name="connsiteY4-44" fmla="*/ 2358599 h 3254649"/>
                    <a:gd name="connsiteX5-45" fmla="*/ 62852 w 2355061"/>
                    <a:gd name="connsiteY5-46" fmla="*/ 1590216 h 3254649"/>
                    <a:gd name="connsiteX0-47" fmla="*/ 62852 w 2355061"/>
                    <a:gd name="connsiteY0-48" fmla="*/ 1590216 h 3257766"/>
                    <a:gd name="connsiteX1-49" fmla="*/ 1238937 w 2355061"/>
                    <a:gd name="connsiteY1-50" fmla="*/ 16 h 3257766"/>
                    <a:gd name="connsiteX2-51" fmla="*/ 2355061 w 2355061"/>
                    <a:gd name="connsiteY2-52" fmla="*/ 1620196 h 3257766"/>
                    <a:gd name="connsiteX3-53" fmla="*/ 1238937 w 2355061"/>
                    <a:gd name="connsiteY3-54" fmla="*/ 3240376 h 3257766"/>
                    <a:gd name="connsiteX4-55" fmla="*/ 267657 w 2355061"/>
                    <a:gd name="connsiteY4-56" fmla="*/ 2358599 h 3257766"/>
                    <a:gd name="connsiteX5-57" fmla="*/ 62852 w 2355061"/>
                    <a:gd name="connsiteY5-58" fmla="*/ 1590216 h 3257766"/>
                    <a:gd name="connsiteX0-59" fmla="*/ 62852 w 2355061"/>
                    <a:gd name="connsiteY0-60" fmla="*/ 1590216 h 3258964"/>
                    <a:gd name="connsiteX1-61" fmla="*/ 1238937 w 2355061"/>
                    <a:gd name="connsiteY1-62" fmla="*/ 16 h 3258964"/>
                    <a:gd name="connsiteX2-63" fmla="*/ 2355061 w 2355061"/>
                    <a:gd name="connsiteY2-64" fmla="*/ 1620196 h 3258964"/>
                    <a:gd name="connsiteX3-65" fmla="*/ 1238937 w 2355061"/>
                    <a:gd name="connsiteY3-66" fmla="*/ 3240376 h 3258964"/>
                    <a:gd name="connsiteX4-67" fmla="*/ 267657 w 2355061"/>
                    <a:gd name="connsiteY4-68" fmla="*/ 2358599 h 3258964"/>
                    <a:gd name="connsiteX5-69" fmla="*/ 62852 w 2355061"/>
                    <a:gd name="connsiteY5-70" fmla="*/ 1590216 h 3258964"/>
                    <a:gd name="connsiteX0-71" fmla="*/ 62852 w 2432848"/>
                    <a:gd name="connsiteY0-72" fmla="*/ 1590216 h 3240481"/>
                    <a:gd name="connsiteX1-73" fmla="*/ 1238937 w 2432848"/>
                    <a:gd name="connsiteY1-74" fmla="*/ 16 h 3240481"/>
                    <a:gd name="connsiteX2-75" fmla="*/ 2355061 w 2432848"/>
                    <a:gd name="connsiteY2-76" fmla="*/ 1620196 h 3240481"/>
                    <a:gd name="connsiteX3-77" fmla="*/ 2216380 w 2432848"/>
                    <a:gd name="connsiteY3-78" fmla="*/ 2313628 h 3240481"/>
                    <a:gd name="connsiteX4-79" fmla="*/ 1238937 w 2432848"/>
                    <a:gd name="connsiteY4-80" fmla="*/ 3240376 h 3240481"/>
                    <a:gd name="connsiteX5-81" fmla="*/ 267657 w 2432848"/>
                    <a:gd name="connsiteY5-82" fmla="*/ 2358599 h 3240481"/>
                    <a:gd name="connsiteX6" fmla="*/ 62852 w 2432848"/>
                    <a:gd name="connsiteY6" fmla="*/ 1590216 h 3240481"/>
                    <a:gd name="connsiteX0-83" fmla="*/ 62852 w 2422452"/>
                    <a:gd name="connsiteY0-84" fmla="*/ 1590216 h 3240407"/>
                    <a:gd name="connsiteX1-85" fmla="*/ 1238937 w 2422452"/>
                    <a:gd name="connsiteY1-86" fmla="*/ 16 h 3240407"/>
                    <a:gd name="connsiteX2-87" fmla="*/ 2355061 w 2422452"/>
                    <a:gd name="connsiteY2-88" fmla="*/ 1620196 h 3240407"/>
                    <a:gd name="connsiteX3-89" fmla="*/ 2171409 w 2422452"/>
                    <a:gd name="connsiteY3-90" fmla="*/ 2388579 h 3240407"/>
                    <a:gd name="connsiteX4-91" fmla="*/ 1238937 w 2422452"/>
                    <a:gd name="connsiteY4-92" fmla="*/ 3240376 h 3240407"/>
                    <a:gd name="connsiteX5-93" fmla="*/ 267657 w 2422452"/>
                    <a:gd name="connsiteY5-94" fmla="*/ 2358599 h 3240407"/>
                    <a:gd name="connsiteX6-95" fmla="*/ 62852 w 2422452"/>
                    <a:gd name="connsiteY6-96" fmla="*/ 1590216 h 3240407"/>
                    <a:gd name="connsiteX0-97" fmla="*/ 62852 w 2422452"/>
                    <a:gd name="connsiteY0-98" fmla="*/ 1590216 h 3240414"/>
                    <a:gd name="connsiteX1-99" fmla="*/ 1238937 w 2422452"/>
                    <a:gd name="connsiteY1-100" fmla="*/ 16 h 3240414"/>
                    <a:gd name="connsiteX2-101" fmla="*/ 2355061 w 2422452"/>
                    <a:gd name="connsiteY2-102" fmla="*/ 1620196 h 3240414"/>
                    <a:gd name="connsiteX3-103" fmla="*/ 2171409 w 2422452"/>
                    <a:gd name="connsiteY3-104" fmla="*/ 2388579 h 3240414"/>
                    <a:gd name="connsiteX4-105" fmla="*/ 1238937 w 2422452"/>
                    <a:gd name="connsiteY4-106" fmla="*/ 3240376 h 3240414"/>
                    <a:gd name="connsiteX5-107" fmla="*/ 267657 w 2422452"/>
                    <a:gd name="connsiteY5-108" fmla="*/ 2358599 h 3240414"/>
                    <a:gd name="connsiteX6-109" fmla="*/ 62852 w 2422452"/>
                    <a:gd name="connsiteY6-110" fmla="*/ 1590216 h 3240414"/>
                    <a:gd name="connsiteX0-111" fmla="*/ 62852 w 2422452"/>
                    <a:gd name="connsiteY0-112" fmla="*/ 1590216 h 3240376"/>
                    <a:gd name="connsiteX1-113" fmla="*/ 1238937 w 2422452"/>
                    <a:gd name="connsiteY1-114" fmla="*/ 16 h 3240376"/>
                    <a:gd name="connsiteX2-115" fmla="*/ 2355061 w 2422452"/>
                    <a:gd name="connsiteY2-116" fmla="*/ 1620196 h 3240376"/>
                    <a:gd name="connsiteX3-117" fmla="*/ 2171409 w 2422452"/>
                    <a:gd name="connsiteY3-118" fmla="*/ 2358598 h 3240376"/>
                    <a:gd name="connsiteX4-119" fmla="*/ 1238937 w 2422452"/>
                    <a:gd name="connsiteY4-120" fmla="*/ 3240376 h 3240376"/>
                    <a:gd name="connsiteX5-121" fmla="*/ 267657 w 2422452"/>
                    <a:gd name="connsiteY5-122" fmla="*/ 2358599 h 3240376"/>
                    <a:gd name="connsiteX6-123" fmla="*/ 62852 w 2422452"/>
                    <a:gd name="connsiteY6-124" fmla="*/ 1590216 h 3240376"/>
                    <a:gd name="connsiteX0-125" fmla="*/ 62852 w 2453301"/>
                    <a:gd name="connsiteY0-126" fmla="*/ 1590216 h 3240376"/>
                    <a:gd name="connsiteX1-127" fmla="*/ 1238937 w 2453301"/>
                    <a:gd name="connsiteY1-128" fmla="*/ 16 h 3240376"/>
                    <a:gd name="connsiteX2-129" fmla="*/ 2355061 w 2453301"/>
                    <a:gd name="connsiteY2-130" fmla="*/ 1620196 h 3240376"/>
                    <a:gd name="connsiteX3-131" fmla="*/ 2171409 w 2453301"/>
                    <a:gd name="connsiteY3-132" fmla="*/ 2358598 h 3240376"/>
                    <a:gd name="connsiteX4-133" fmla="*/ 1238937 w 2453301"/>
                    <a:gd name="connsiteY4-134" fmla="*/ 3240376 h 3240376"/>
                    <a:gd name="connsiteX5-135" fmla="*/ 267657 w 2453301"/>
                    <a:gd name="connsiteY5-136" fmla="*/ 2358599 h 3240376"/>
                    <a:gd name="connsiteX6-137" fmla="*/ 62852 w 2453301"/>
                    <a:gd name="connsiteY6-138" fmla="*/ 1590216 h 3240376"/>
                    <a:gd name="connsiteX0-139" fmla="*/ 62852 w 2439600"/>
                    <a:gd name="connsiteY0-140" fmla="*/ 1590216 h 3240387"/>
                    <a:gd name="connsiteX1-141" fmla="*/ 1238937 w 2439600"/>
                    <a:gd name="connsiteY1-142" fmla="*/ 16 h 3240387"/>
                    <a:gd name="connsiteX2-143" fmla="*/ 2355061 w 2439600"/>
                    <a:gd name="connsiteY2-144" fmla="*/ 1620196 h 3240387"/>
                    <a:gd name="connsiteX3-145" fmla="*/ 2126438 w 2439600"/>
                    <a:gd name="connsiteY3-146" fmla="*/ 2343608 h 3240387"/>
                    <a:gd name="connsiteX4-147" fmla="*/ 1238937 w 2439600"/>
                    <a:gd name="connsiteY4-148" fmla="*/ 3240376 h 3240387"/>
                    <a:gd name="connsiteX5-149" fmla="*/ 267657 w 2439600"/>
                    <a:gd name="connsiteY5-150" fmla="*/ 2358599 h 3240387"/>
                    <a:gd name="connsiteX6-151" fmla="*/ 62852 w 2439600"/>
                    <a:gd name="connsiteY6-152" fmla="*/ 1590216 h 3240387"/>
                    <a:gd name="connsiteX0-153" fmla="*/ 62852 w 2439600"/>
                    <a:gd name="connsiteY0-154" fmla="*/ 1590216 h 3240387"/>
                    <a:gd name="connsiteX1-155" fmla="*/ 1238937 w 2439600"/>
                    <a:gd name="connsiteY1-156" fmla="*/ 16 h 3240387"/>
                    <a:gd name="connsiteX2-157" fmla="*/ 2355061 w 2439600"/>
                    <a:gd name="connsiteY2-158" fmla="*/ 1620196 h 3240387"/>
                    <a:gd name="connsiteX3-159" fmla="*/ 2126438 w 2439600"/>
                    <a:gd name="connsiteY3-160" fmla="*/ 2343608 h 3240387"/>
                    <a:gd name="connsiteX4-161" fmla="*/ 1238937 w 2439600"/>
                    <a:gd name="connsiteY4-162" fmla="*/ 3240376 h 3240387"/>
                    <a:gd name="connsiteX5-163" fmla="*/ 267657 w 2439600"/>
                    <a:gd name="connsiteY5-164" fmla="*/ 2358599 h 3240387"/>
                    <a:gd name="connsiteX6-165" fmla="*/ 62852 w 2439600"/>
                    <a:gd name="connsiteY6-166" fmla="*/ 1590216 h 3240387"/>
                    <a:gd name="connsiteX0-167" fmla="*/ 62852 w 2439600"/>
                    <a:gd name="connsiteY0-168" fmla="*/ 1590216 h 3240387"/>
                    <a:gd name="connsiteX1-169" fmla="*/ 1238937 w 2439600"/>
                    <a:gd name="connsiteY1-170" fmla="*/ 16 h 3240387"/>
                    <a:gd name="connsiteX2-171" fmla="*/ 2355061 w 2439600"/>
                    <a:gd name="connsiteY2-172" fmla="*/ 1620196 h 3240387"/>
                    <a:gd name="connsiteX3-173" fmla="*/ 2126438 w 2439600"/>
                    <a:gd name="connsiteY3-174" fmla="*/ 2343608 h 3240387"/>
                    <a:gd name="connsiteX4-175" fmla="*/ 1238937 w 2439600"/>
                    <a:gd name="connsiteY4-176" fmla="*/ 3240376 h 3240387"/>
                    <a:gd name="connsiteX5-177" fmla="*/ 267657 w 2439600"/>
                    <a:gd name="connsiteY5-178" fmla="*/ 2358599 h 3240387"/>
                    <a:gd name="connsiteX6-179" fmla="*/ 62852 w 2439600"/>
                    <a:gd name="connsiteY6-180" fmla="*/ 1590216 h 3240387"/>
                    <a:gd name="connsiteX0-181" fmla="*/ 62852 w 2439600"/>
                    <a:gd name="connsiteY0-182" fmla="*/ 1590216 h 3240387"/>
                    <a:gd name="connsiteX1-183" fmla="*/ 1238937 w 2439600"/>
                    <a:gd name="connsiteY1-184" fmla="*/ 16 h 3240387"/>
                    <a:gd name="connsiteX2-185" fmla="*/ 2355061 w 2439600"/>
                    <a:gd name="connsiteY2-186" fmla="*/ 1620196 h 3240387"/>
                    <a:gd name="connsiteX3-187" fmla="*/ 2126438 w 2439600"/>
                    <a:gd name="connsiteY3-188" fmla="*/ 2343608 h 3240387"/>
                    <a:gd name="connsiteX4-189" fmla="*/ 1238937 w 2439600"/>
                    <a:gd name="connsiteY4-190" fmla="*/ 3240376 h 3240387"/>
                    <a:gd name="connsiteX5-191" fmla="*/ 267657 w 2439600"/>
                    <a:gd name="connsiteY5-192" fmla="*/ 2358599 h 3240387"/>
                    <a:gd name="connsiteX6-193" fmla="*/ 62852 w 2439600"/>
                    <a:gd name="connsiteY6-194" fmla="*/ 1590216 h 3240387"/>
                    <a:gd name="connsiteX0-195" fmla="*/ 65703 w 2427461"/>
                    <a:gd name="connsiteY0-196" fmla="*/ 1605195 h 3240375"/>
                    <a:gd name="connsiteX1-197" fmla="*/ 1226798 w 2427461"/>
                    <a:gd name="connsiteY1-198" fmla="*/ 4 h 3240375"/>
                    <a:gd name="connsiteX2-199" fmla="*/ 2342922 w 2427461"/>
                    <a:gd name="connsiteY2-200" fmla="*/ 1620184 h 3240375"/>
                    <a:gd name="connsiteX3-201" fmla="*/ 2114299 w 2427461"/>
                    <a:gd name="connsiteY3-202" fmla="*/ 2343596 h 3240375"/>
                    <a:gd name="connsiteX4-203" fmla="*/ 1226798 w 2427461"/>
                    <a:gd name="connsiteY4-204" fmla="*/ 3240364 h 3240375"/>
                    <a:gd name="connsiteX5-205" fmla="*/ 255518 w 2427461"/>
                    <a:gd name="connsiteY5-206" fmla="*/ 2358587 h 3240375"/>
                    <a:gd name="connsiteX6-207" fmla="*/ 65703 w 2427461"/>
                    <a:gd name="connsiteY6-208" fmla="*/ 1605195 h 3240375"/>
                    <a:gd name="connsiteX0-209" fmla="*/ 55892 w 2417650"/>
                    <a:gd name="connsiteY0-210" fmla="*/ 945632 h 2580812"/>
                    <a:gd name="connsiteX1-211" fmla="*/ 1082075 w 2417650"/>
                    <a:gd name="connsiteY1-212" fmla="*/ 8 h 2580812"/>
                    <a:gd name="connsiteX2-213" fmla="*/ 2333111 w 2417650"/>
                    <a:gd name="connsiteY2-214" fmla="*/ 960621 h 2580812"/>
                    <a:gd name="connsiteX3-215" fmla="*/ 2104488 w 2417650"/>
                    <a:gd name="connsiteY3-216" fmla="*/ 1684033 h 2580812"/>
                    <a:gd name="connsiteX4-217" fmla="*/ 1216987 w 2417650"/>
                    <a:gd name="connsiteY4-218" fmla="*/ 2580801 h 2580812"/>
                    <a:gd name="connsiteX5-219" fmla="*/ 245707 w 2417650"/>
                    <a:gd name="connsiteY5-220" fmla="*/ 1699024 h 2580812"/>
                    <a:gd name="connsiteX6-221" fmla="*/ 55892 w 2417650"/>
                    <a:gd name="connsiteY6-222" fmla="*/ 945632 h 2580812"/>
                    <a:gd name="connsiteX0-223" fmla="*/ 55892 w 2417650"/>
                    <a:gd name="connsiteY0-224" fmla="*/ 951224 h 2586404"/>
                    <a:gd name="connsiteX1-225" fmla="*/ 1082075 w 2417650"/>
                    <a:gd name="connsiteY1-226" fmla="*/ 5600 h 2586404"/>
                    <a:gd name="connsiteX2-227" fmla="*/ 2333111 w 2417650"/>
                    <a:gd name="connsiteY2-228" fmla="*/ 966213 h 2586404"/>
                    <a:gd name="connsiteX3-229" fmla="*/ 2104488 w 2417650"/>
                    <a:gd name="connsiteY3-230" fmla="*/ 1689625 h 2586404"/>
                    <a:gd name="connsiteX4-231" fmla="*/ 1216987 w 2417650"/>
                    <a:gd name="connsiteY4-232" fmla="*/ 2586393 h 2586404"/>
                    <a:gd name="connsiteX5-233" fmla="*/ 245707 w 2417650"/>
                    <a:gd name="connsiteY5-234" fmla="*/ 1704616 h 2586404"/>
                    <a:gd name="connsiteX6-235" fmla="*/ 55892 w 2417650"/>
                    <a:gd name="connsiteY6-236" fmla="*/ 951224 h 2586404"/>
                    <a:gd name="connsiteX0-237" fmla="*/ 55892 w 2417650"/>
                    <a:gd name="connsiteY0-238" fmla="*/ 951224 h 2586404"/>
                    <a:gd name="connsiteX1-239" fmla="*/ 1082075 w 2417650"/>
                    <a:gd name="connsiteY1-240" fmla="*/ 5600 h 2586404"/>
                    <a:gd name="connsiteX2-241" fmla="*/ 2333111 w 2417650"/>
                    <a:gd name="connsiteY2-242" fmla="*/ 966213 h 2586404"/>
                    <a:gd name="connsiteX3-243" fmla="*/ 2104488 w 2417650"/>
                    <a:gd name="connsiteY3-244" fmla="*/ 1689625 h 2586404"/>
                    <a:gd name="connsiteX4-245" fmla="*/ 1216987 w 2417650"/>
                    <a:gd name="connsiteY4-246" fmla="*/ 2586393 h 2586404"/>
                    <a:gd name="connsiteX5-247" fmla="*/ 245707 w 2417650"/>
                    <a:gd name="connsiteY5-248" fmla="*/ 1704616 h 2586404"/>
                    <a:gd name="connsiteX6-249" fmla="*/ 55892 w 2417650"/>
                    <a:gd name="connsiteY6-250" fmla="*/ 951224 h 2586404"/>
                    <a:gd name="connsiteX0-251" fmla="*/ 55892 w 2417650"/>
                    <a:gd name="connsiteY0-252" fmla="*/ 951224 h 2676343"/>
                    <a:gd name="connsiteX1-253" fmla="*/ 1082075 w 2417650"/>
                    <a:gd name="connsiteY1-254" fmla="*/ 5600 h 2676343"/>
                    <a:gd name="connsiteX2-255" fmla="*/ 2333111 w 2417650"/>
                    <a:gd name="connsiteY2-256" fmla="*/ 966213 h 2676343"/>
                    <a:gd name="connsiteX3-257" fmla="*/ 2104488 w 2417650"/>
                    <a:gd name="connsiteY3-258" fmla="*/ 1689625 h 2676343"/>
                    <a:gd name="connsiteX4-259" fmla="*/ 1216987 w 2417650"/>
                    <a:gd name="connsiteY4-260" fmla="*/ 2676334 h 2676343"/>
                    <a:gd name="connsiteX5-261" fmla="*/ 245707 w 2417650"/>
                    <a:gd name="connsiteY5-262" fmla="*/ 1704616 h 2676343"/>
                    <a:gd name="connsiteX6-263" fmla="*/ 55892 w 2417650"/>
                    <a:gd name="connsiteY6-264" fmla="*/ 951224 h 2676343"/>
                    <a:gd name="connsiteX0-265" fmla="*/ 55892 w 2431351"/>
                    <a:gd name="connsiteY0-266" fmla="*/ 951224 h 2676485"/>
                    <a:gd name="connsiteX1-267" fmla="*/ 1082075 w 2431351"/>
                    <a:gd name="connsiteY1-268" fmla="*/ 5600 h 2676485"/>
                    <a:gd name="connsiteX2-269" fmla="*/ 2333111 w 2431351"/>
                    <a:gd name="connsiteY2-270" fmla="*/ 966213 h 2676485"/>
                    <a:gd name="connsiteX3-271" fmla="*/ 2149459 w 2431351"/>
                    <a:gd name="connsiteY3-272" fmla="*/ 1644655 h 2676485"/>
                    <a:gd name="connsiteX4-273" fmla="*/ 1216987 w 2431351"/>
                    <a:gd name="connsiteY4-274" fmla="*/ 2676334 h 2676485"/>
                    <a:gd name="connsiteX5-275" fmla="*/ 245707 w 2431351"/>
                    <a:gd name="connsiteY5-276" fmla="*/ 1704616 h 2676485"/>
                    <a:gd name="connsiteX6-277" fmla="*/ 55892 w 2431351"/>
                    <a:gd name="connsiteY6-278" fmla="*/ 951224 h 2676485"/>
                    <a:gd name="connsiteX0-279" fmla="*/ 52631 w 2428090"/>
                    <a:gd name="connsiteY0-280" fmla="*/ 1070336 h 2795597"/>
                    <a:gd name="connsiteX1-281" fmla="*/ 1033844 w 2428090"/>
                    <a:gd name="connsiteY1-282" fmla="*/ 4790 h 2795597"/>
                    <a:gd name="connsiteX2-283" fmla="*/ 2329850 w 2428090"/>
                    <a:gd name="connsiteY2-284" fmla="*/ 1085325 h 2795597"/>
                    <a:gd name="connsiteX3-285" fmla="*/ 2146198 w 2428090"/>
                    <a:gd name="connsiteY3-286" fmla="*/ 1763767 h 2795597"/>
                    <a:gd name="connsiteX4-287" fmla="*/ 1213726 w 2428090"/>
                    <a:gd name="connsiteY4-288" fmla="*/ 2795446 h 2795597"/>
                    <a:gd name="connsiteX5-289" fmla="*/ 242446 w 2428090"/>
                    <a:gd name="connsiteY5-290" fmla="*/ 1823728 h 2795597"/>
                    <a:gd name="connsiteX6-291" fmla="*/ 52631 w 2428090"/>
                    <a:gd name="connsiteY6-292" fmla="*/ 1070336 h 2795597"/>
                    <a:gd name="connsiteX0-293" fmla="*/ 52631 w 2428090"/>
                    <a:gd name="connsiteY0-294" fmla="*/ 1070336 h 2795597"/>
                    <a:gd name="connsiteX1-295" fmla="*/ 1033844 w 2428090"/>
                    <a:gd name="connsiteY1-296" fmla="*/ 4790 h 2795597"/>
                    <a:gd name="connsiteX2-297" fmla="*/ 2329850 w 2428090"/>
                    <a:gd name="connsiteY2-298" fmla="*/ 1085325 h 2795597"/>
                    <a:gd name="connsiteX3-299" fmla="*/ 2146198 w 2428090"/>
                    <a:gd name="connsiteY3-300" fmla="*/ 1763767 h 2795597"/>
                    <a:gd name="connsiteX4-301" fmla="*/ 1213726 w 2428090"/>
                    <a:gd name="connsiteY4-302" fmla="*/ 2795446 h 2795597"/>
                    <a:gd name="connsiteX5-303" fmla="*/ 242446 w 2428090"/>
                    <a:gd name="connsiteY5-304" fmla="*/ 1823728 h 2795597"/>
                    <a:gd name="connsiteX6-305" fmla="*/ 52631 w 2428090"/>
                    <a:gd name="connsiteY6-306" fmla="*/ 1070336 h 2795597"/>
                    <a:gd name="connsiteX0-307" fmla="*/ 46128 w 2421587"/>
                    <a:gd name="connsiteY0-308" fmla="*/ 1070336 h 2795597"/>
                    <a:gd name="connsiteX1-309" fmla="*/ 1027341 w 2421587"/>
                    <a:gd name="connsiteY1-310" fmla="*/ 4790 h 2795597"/>
                    <a:gd name="connsiteX2-311" fmla="*/ 2323347 w 2421587"/>
                    <a:gd name="connsiteY2-312" fmla="*/ 1085325 h 2795597"/>
                    <a:gd name="connsiteX3-313" fmla="*/ 2139695 w 2421587"/>
                    <a:gd name="connsiteY3-314" fmla="*/ 1763767 h 2795597"/>
                    <a:gd name="connsiteX4-315" fmla="*/ 1207223 w 2421587"/>
                    <a:gd name="connsiteY4-316" fmla="*/ 2795446 h 2795597"/>
                    <a:gd name="connsiteX5-317" fmla="*/ 235943 w 2421587"/>
                    <a:gd name="connsiteY5-318" fmla="*/ 1823728 h 2795597"/>
                    <a:gd name="connsiteX6-319" fmla="*/ 46128 w 2421587"/>
                    <a:gd name="connsiteY6-320" fmla="*/ 1070336 h 2795597"/>
                    <a:gd name="connsiteX0-321" fmla="*/ 46128 w 2421587"/>
                    <a:gd name="connsiteY0-322" fmla="*/ 1070336 h 1939442"/>
                    <a:gd name="connsiteX1-323" fmla="*/ 1027341 w 2421587"/>
                    <a:gd name="connsiteY1-324" fmla="*/ 4790 h 1939442"/>
                    <a:gd name="connsiteX2-325" fmla="*/ 2323347 w 2421587"/>
                    <a:gd name="connsiteY2-326" fmla="*/ 1085325 h 1939442"/>
                    <a:gd name="connsiteX3-327" fmla="*/ 2139695 w 2421587"/>
                    <a:gd name="connsiteY3-328" fmla="*/ 1763767 h 1939442"/>
                    <a:gd name="connsiteX4-329" fmla="*/ 1207223 w 2421587"/>
                    <a:gd name="connsiteY4-330" fmla="*/ 1056587 h 1939442"/>
                    <a:gd name="connsiteX5-331" fmla="*/ 235943 w 2421587"/>
                    <a:gd name="connsiteY5-332" fmla="*/ 1823728 h 1939442"/>
                    <a:gd name="connsiteX6-333" fmla="*/ 46128 w 2421587"/>
                    <a:gd name="connsiteY6-334" fmla="*/ 1070336 h 1939442"/>
                    <a:gd name="connsiteX0-335" fmla="*/ 26865 w 2402324"/>
                    <a:gd name="connsiteY0-336" fmla="*/ 1070336 h 1867791"/>
                    <a:gd name="connsiteX1-337" fmla="*/ 1008078 w 2402324"/>
                    <a:gd name="connsiteY1-338" fmla="*/ 4790 h 1867791"/>
                    <a:gd name="connsiteX2-339" fmla="*/ 2304084 w 2402324"/>
                    <a:gd name="connsiteY2-340" fmla="*/ 1085325 h 1867791"/>
                    <a:gd name="connsiteX3-341" fmla="*/ 2120432 w 2402324"/>
                    <a:gd name="connsiteY3-342" fmla="*/ 1763767 h 1867791"/>
                    <a:gd name="connsiteX4-343" fmla="*/ 1187960 w 2402324"/>
                    <a:gd name="connsiteY4-344" fmla="*/ 1056587 h 1867791"/>
                    <a:gd name="connsiteX5-345" fmla="*/ 351592 w 2402324"/>
                    <a:gd name="connsiteY5-346" fmla="*/ 864358 h 1867791"/>
                    <a:gd name="connsiteX6-347" fmla="*/ 26865 w 2402324"/>
                    <a:gd name="connsiteY6-348" fmla="*/ 1070336 h 1867791"/>
                    <a:gd name="connsiteX0-349" fmla="*/ 60909 w 2436368"/>
                    <a:gd name="connsiteY0-350" fmla="*/ 1070336 h 1867791"/>
                    <a:gd name="connsiteX1-351" fmla="*/ 1042122 w 2436368"/>
                    <a:gd name="connsiteY1-352" fmla="*/ 4790 h 1867791"/>
                    <a:gd name="connsiteX2-353" fmla="*/ 2338128 w 2436368"/>
                    <a:gd name="connsiteY2-354" fmla="*/ 1085325 h 1867791"/>
                    <a:gd name="connsiteX3-355" fmla="*/ 2154476 w 2436368"/>
                    <a:gd name="connsiteY3-356" fmla="*/ 1763767 h 1867791"/>
                    <a:gd name="connsiteX4-357" fmla="*/ 1222004 w 2436368"/>
                    <a:gd name="connsiteY4-358" fmla="*/ 1056587 h 1867791"/>
                    <a:gd name="connsiteX5-359" fmla="*/ 385636 w 2436368"/>
                    <a:gd name="connsiteY5-360" fmla="*/ 864358 h 1867791"/>
                    <a:gd name="connsiteX6-361" fmla="*/ 60909 w 2436368"/>
                    <a:gd name="connsiteY6-362" fmla="*/ 1070336 h 1867791"/>
                    <a:gd name="connsiteX0-363" fmla="*/ 66742 w 2397231"/>
                    <a:gd name="connsiteY0-364" fmla="*/ 901805 h 1864152"/>
                    <a:gd name="connsiteX1-365" fmla="*/ 1002985 w 2397231"/>
                    <a:gd name="connsiteY1-366" fmla="*/ 1151 h 1864152"/>
                    <a:gd name="connsiteX2-367" fmla="*/ 2298991 w 2397231"/>
                    <a:gd name="connsiteY2-368" fmla="*/ 1081686 h 1864152"/>
                    <a:gd name="connsiteX3-369" fmla="*/ 2115339 w 2397231"/>
                    <a:gd name="connsiteY3-370" fmla="*/ 1760128 h 1864152"/>
                    <a:gd name="connsiteX4-371" fmla="*/ 1182867 w 2397231"/>
                    <a:gd name="connsiteY4-372" fmla="*/ 1052948 h 1864152"/>
                    <a:gd name="connsiteX5-373" fmla="*/ 346499 w 2397231"/>
                    <a:gd name="connsiteY5-374" fmla="*/ 860719 h 1864152"/>
                    <a:gd name="connsiteX6-375" fmla="*/ 66742 w 2397231"/>
                    <a:gd name="connsiteY6-376" fmla="*/ 901805 h 1864152"/>
                    <a:gd name="connsiteX0-377" fmla="*/ 30797 w 2361286"/>
                    <a:gd name="connsiteY0-378" fmla="*/ 901488 h 1863835"/>
                    <a:gd name="connsiteX1-379" fmla="*/ 967040 w 2361286"/>
                    <a:gd name="connsiteY1-380" fmla="*/ 834 h 1863835"/>
                    <a:gd name="connsiteX2-381" fmla="*/ 2263046 w 2361286"/>
                    <a:gd name="connsiteY2-382" fmla="*/ 1081369 h 1863835"/>
                    <a:gd name="connsiteX3-383" fmla="*/ 2079394 w 2361286"/>
                    <a:gd name="connsiteY3-384" fmla="*/ 1759811 h 1863835"/>
                    <a:gd name="connsiteX4-385" fmla="*/ 1146922 w 2361286"/>
                    <a:gd name="connsiteY4-386" fmla="*/ 1052631 h 1863835"/>
                    <a:gd name="connsiteX5-387" fmla="*/ 310554 w 2361286"/>
                    <a:gd name="connsiteY5-388" fmla="*/ 860402 h 1863835"/>
                    <a:gd name="connsiteX6-389" fmla="*/ 30797 w 2361286"/>
                    <a:gd name="connsiteY6-390" fmla="*/ 901488 h 1863835"/>
                    <a:gd name="connsiteX0-391" fmla="*/ 30797 w 2361286"/>
                    <a:gd name="connsiteY0-392" fmla="*/ 901488 h 1863835"/>
                    <a:gd name="connsiteX1-393" fmla="*/ 967040 w 2361286"/>
                    <a:gd name="connsiteY1-394" fmla="*/ 834 h 1863835"/>
                    <a:gd name="connsiteX2-395" fmla="*/ 2263046 w 2361286"/>
                    <a:gd name="connsiteY2-396" fmla="*/ 1081369 h 1863835"/>
                    <a:gd name="connsiteX3-397" fmla="*/ 2079394 w 2361286"/>
                    <a:gd name="connsiteY3-398" fmla="*/ 1759811 h 1863835"/>
                    <a:gd name="connsiteX4-399" fmla="*/ 1146922 w 2361286"/>
                    <a:gd name="connsiteY4-400" fmla="*/ 1052631 h 1863835"/>
                    <a:gd name="connsiteX5-401" fmla="*/ 310554 w 2361286"/>
                    <a:gd name="connsiteY5-402" fmla="*/ 860402 h 1863835"/>
                    <a:gd name="connsiteX6-403" fmla="*/ 30797 w 2361286"/>
                    <a:gd name="connsiteY6-404" fmla="*/ 901488 h 1863835"/>
                    <a:gd name="connsiteX0-405" fmla="*/ 30797 w 2390826"/>
                    <a:gd name="connsiteY0-406" fmla="*/ 901488 h 1643395"/>
                    <a:gd name="connsiteX1-407" fmla="*/ 967040 w 2390826"/>
                    <a:gd name="connsiteY1-408" fmla="*/ 834 h 1643395"/>
                    <a:gd name="connsiteX2-409" fmla="*/ 2263046 w 2390826"/>
                    <a:gd name="connsiteY2-410" fmla="*/ 1081369 h 1643395"/>
                    <a:gd name="connsiteX3-411" fmla="*/ 2154345 w 2390826"/>
                    <a:gd name="connsiteY3-412" fmla="*/ 1519968 h 1643395"/>
                    <a:gd name="connsiteX4-413" fmla="*/ 1146922 w 2390826"/>
                    <a:gd name="connsiteY4-414" fmla="*/ 1052631 h 1643395"/>
                    <a:gd name="connsiteX5-415" fmla="*/ 310554 w 2390826"/>
                    <a:gd name="connsiteY5-416" fmla="*/ 860402 h 1643395"/>
                    <a:gd name="connsiteX6-417" fmla="*/ 30797 w 2390826"/>
                    <a:gd name="connsiteY6-418" fmla="*/ 901488 h 1643395"/>
                    <a:gd name="connsiteX0-419" fmla="*/ 30797 w 2390826"/>
                    <a:gd name="connsiteY0-420" fmla="*/ 901488 h 1643395"/>
                    <a:gd name="connsiteX1-421" fmla="*/ 967040 w 2390826"/>
                    <a:gd name="connsiteY1-422" fmla="*/ 834 h 1643395"/>
                    <a:gd name="connsiteX2-423" fmla="*/ 2263046 w 2390826"/>
                    <a:gd name="connsiteY2-424" fmla="*/ 1081369 h 1643395"/>
                    <a:gd name="connsiteX3-425" fmla="*/ 2154345 w 2390826"/>
                    <a:gd name="connsiteY3-426" fmla="*/ 1519968 h 1643395"/>
                    <a:gd name="connsiteX4-427" fmla="*/ 1146922 w 2390826"/>
                    <a:gd name="connsiteY4-428" fmla="*/ 1052631 h 1643395"/>
                    <a:gd name="connsiteX5-429" fmla="*/ 310554 w 2390826"/>
                    <a:gd name="connsiteY5-430" fmla="*/ 860402 h 1643395"/>
                    <a:gd name="connsiteX6-431" fmla="*/ 30797 w 2390826"/>
                    <a:gd name="connsiteY6-432" fmla="*/ 901488 h 1643395"/>
                    <a:gd name="connsiteX0-433" fmla="*/ 30797 w 2390826"/>
                    <a:gd name="connsiteY0-434" fmla="*/ 901488 h 1470574"/>
                    <a:gd name="connsiteX1-435" fmla="*/ 967040 w 2390826"/>
                    <a:gd name="connsiteY1-436" fmla="*/ 834 h 1470574"/>
                    <a:gd name="connsiteX2-437" fmla="*/ 2263046 w 2390826"/>
                    <a:gd name="connsiteY2-438" fmla="*/ 1081369 h 1470574"/>
                    <a:gd name="connsiteX3-439" fmla="*/ 2154345 w 2390826"/>
                    <a:gd name="connsiteY3-440" fmla="*/ 1325096 h 1470574"/>
                    <a:gd name="connsiteX4-441" fmla="*/ 1146922 w 2390826"/>
                    <a:gd name="connsiteY4-442" fmla="*/ 1052631 h 1470574"/>
                    <a:gd name="connsiteX5-443" fmla="*/ 310554 w 2390826"/>
                    <a:gd name="connsiteY5-444" fmla="*/ 860402 h 1470574"/>
                    <a:gd name="connsiteX6-445" fmla="*/ 30797 w 2390826"/>
                    <a:gd name="connsiteY6-446" fmla="*/ 901488 h 1470574"/>
                    <a:gd name="connsiteX0-447" fmla="*/ 30797 w 2390826"/>
                    <a:gd name="connsiteY0-448" fmla="*/ 901488 h 1357208"/>
                    <a:gd name="connsiteX1-449" fmla="*/ 967040 w 2390826"/>
                    <a:gd name="connsiteY1-450" fmla="*/ 834 h 1357208"/>
                    <a:gd name="connsiteX2-451" fmla="*/ 2263046 w 2390826"/>
                    <a:gd name="connsiteY2-452" fmla="*/ 1081369 h 1357208"/>
                    <a:gd name="connsiteX3-453" fmla="*/ 2154345 w 2390826"/>
                    <a:gd name="connsiteY3-454" fmla="*/ 1325096 h 1357208"/>
                    <a:gd name="connsiteX4-455" fmla="*/ 1146922 w 2390826"/>
                    <a:gd name="connsiteY4-456" fmla="*/ 1052631 h 1357208"/>
                    <a:gd name="connsiteX5-457" fmla="*/ 310554 w 2390826"/>
                    <a:gd name="connsiteY5-458" fmla="*/ 860402 h 1357208"/>
                    <a:gd name="connsiteX6-459" fmla="*/ 30797 w 2390826"/>
                    <a:gd name="connsiteY6-460" fmla="*/ 901488 h 1357208"/>
                    <a:gd name="connsiteX0-461" fmla="*/ 30797 w 2390826"/>
                    <a:gd name="connsiteY0-462" fmla="*/ 901488 h 1334190"/>
                    <a:gd name="connsiteX1-463" fmla="*/ 967040 w 2390826"/>
                    <a:gd name="connsiteY1-464" fmla="*/ 834 h 1334190"/>
                    <a:gd name="connsiteX2-465" fmla="*/ 2263046 w 2390826"/>
                    <a:gd name="connsiteY2-466" fmla="*/ 1081369 h 1334190"/>
                    <a:gd name="connsiteX3-467" fmla="*/ 2154345 w 2390826"/>
                    <a:gd name="connsiteY3-468" fmla="*/ 1325096 h 1334190"/>
                    <a:gd name="connsiteX4-469" fmla="*/ 1146922 w 2390826"/>
                    <a:gd name="connsiteY4-470" fmla="*/ 1052631 h 1334190"/>
                    <a:gd name="connsiteX5-471" fmla="*/ 310554 w 2390826"/>
                    <a:gd name="connsiteY5-472" fmla="*/ 860402 h 1334190"/>
                    <a:gd name="connsiteX6-473" fmla="*/ 30797 w 2390826"/>
                    <a:gd name="connsiteY6-474" fmla="*/ 901488 h 1334190"/>
                    <a:gd name="connsiteX0-475" fmla="*/ 30797 w 2412800"/>
                    <a:gd name="connsiteY0-476" fmla="*/ 901488 h 1276045"/>
                    <a:gd name="connsiteX1-477" fmla="*/ 967040 w 2412800"/>
                    <a:gd name="connsiteY1-478" fmla="*/ 834 h 1276045"/>
                    <a:gd name="connsiteX2-479" fmla="*/ 2263046 w 2412800"/>
                    <a:gd name="connsiteY2-480" fmla="*/ 1081369 h 1276045"/>
                    <a:gd name="connsiteX3-481" fmla="*/ 2199315 w 2412800"/>
                    <a:gd name="connsiteY3-482" fmla="*/ 1265135 h 1276045"/>
                    <a:gd name="connsiteX4-483" fmla="*/ 1146922 w 2412800"/>
                    <a:gd name="connsiteY4-484" fmla="*/ 1052631 h 1276045"/>
                    <a:gd name="connsiteX5-485" fmla="*/ 310554 w 2412800"/>
                    <a:gd name="connsiteY5-486" fmla="*/ 860402 h 1276045"/>
                    <a:gd name="connsiteX6-487" fmla="*/ 30797 w 2412800"/>
                    <a:gd name="connsiteY6-488" fmla="*/ 901488 h 1276045"/>
                    <a:gd name="connsiteX0-489" fmla="*/ 30797 w 2436482"/>
                    <a:gd name="connsiteY0-490" fmla="*/ 901488 h 1434454"/>
                    <a:gd name="connsiteX1-491" fmla="*/ 967040 w 2436482"/>
                    <a:gd name="connsiteY1-492" fmla="*/ 834 h 1434454"/>
                    <a:gd name="connsiteX2-493" fmla="*/ 2263046 w 2436482"/>
                    <a:gd name="connsiteY2-494" fmla="*/ 1081369 h 1434454"/>
                    <a:gd name="connsiteX3-495" fmla="*/ 2199315 w 2436482"/>
                    <a:gd name="connsiteY3-496" fmla="*/ 1265135 h 1434454"/>
                    <a:gd name="connsiteX4-497" fmla="*/ 1146922 w 2436482"/>
                    <a:gd name="connsiteY4-498" fmla="*/ 1052631 h 1434454"/>
                    <a:gd name="connsiteX5-499" fmla="*/ 310554 w 2436482"/>
                    <a:gd name="connsiteY5-500" fmla="*/ 860402 h 1434454"/>
                    <a:gd name="connsiteX6-501" fmla="*/ 30797 w 2436482"/>
                    <a:gd name="connsiteY6-502" fmla="*/ 901488 h 1434454"/>
                    <a:gd name="connsiteX0-503" fmla="*/ 30797 w 2436482"/>
                    <a:gd name="connsiteY0-504" fmla="*/ 901488 h 1434454"/>
                    <a:gd name="connsiteX1-505" fmla="*/ 967040 w 2436482"/>
                    <a:gd name="connsiteY1-506" fmla="*/ 834 h 1434454"/>
                    <a:gd name="connsiteX2-507" fmla="*/ 2263046 w 2436482"/>
                    <a:gd name="connsiteY2-508" fmla="*/ 1081369 h 1434454"/>
                    <a:gd name="connsiteX3-509" fmla="*/ 2199315 w 2436482"/>
                    <a:gd name="connsiteY3-510" fmla="*/ 1265135 h 1434454"/>
                    <a:gd name="connsiteX4-511" fmla="*/ 1146922 w 2436482"/>
                    <a:gd name="connsiteY4-512" fmla="*/ 1052631 h 1434454"/>
                    <a:gd name="connsiteX5-513" fmla="*/ 310554 w 2436482"/>
                    <a:gd name="connsiteY5-514" fmla="*/ 860402 h 1434454"/>
                    <a:gd name="connsiteX6-515" fmla="*/ 30797 w 2436482"/>
                    <a:gd name="connsiteY6-516" fmla="*/ 901488 h 1434454"/>
                    <a:gd name="connsiteX0-517" fmla="*/ 30797 w 2436482"/>
                    <a:gd name="connsiteY0-518" fmla="*/ 912580 h 1445546"/>
                    <a:gd name="connsiteX1-519" fmla="*/ 967040 w 2436482"/>
                    <a:gd name="connsiteY1-520" fmla="*/ 11926 h 1445546"/>
                    <a:gd name="connsiteX2-521" fmla="*/ 2263046 w 2436482"/>
                    <a:gd name="connsiteY2-522" fmla="*/ 1092461 h 1445546"/>
                    <a:gd name="connsiteX3-523" fmla="*/ 2199315 w 2436482"/>
                    <a:gd name="connsiteY3-524" fmla="*/ 1276227 h 1445546"/>
                    <a:gd name="connsiteX4-525" fmla="*/ 1146922 w 2436482"/>
                    <a:gd name="connsiteY4-526" fmla="*/ 1063723 h 1445546"/>
                    <a:gd name="connsiteX5-527" fmla="*/ 310554 w 2436482"/>
                    <a:gd name="connsiteY5-528" fmla="*/ 871494 h 1445546"/>
                    <a:gd name="connsiteX6-529" fmla="*/ 30797 w 2436482"/>
                    <a:gd name="connsiteY6-530" fmla="*/ 912580 h 1445546"/>
                    <a:gd name="connsiteX0-531" fmla="*/ 30797 w 2318463"/>
                    <a:gd name="connsiteY0-532" fmla="*/ 912580 h 1517330"/>
                    <a:gd name="connsiteX1-533" fmla="*/ 967040 w 2318463"/>
                    <a:gd name="connsiteY1-534" fmla="*/ 11926 h 1517330"/>
                    <a:gd name="connsiteX2-535" fmla="*/ 2263046 w 2318463"/>
                    <a:gd name="connsiteY2-536" fmla="*/ 1092461 h 1517330"/>
                    <a:gd name="connsiteX3-537" fmla="*/ 2199315 w 2318463"/>
                    <a:gd name="connsiteY3-538" fmla="*/ 1276227 h 1517330"/>
                    <a:gd name="connsiteX4-539" fmla="*/ 1146922 w 2318463"/>
                    <a:gd name="connsiteY4-540" fmla="*/ 1063723 h 1517330"/>
                    <a:gd name="connsiteX5-541" fmla="*/ 310554 w 2318463"/>
                    <a:gd name="connsiteY5-542" fmla="*/ 871494 h 1517330"/>
                    <a:gd name="connsiteX6-543" fmla="*/ 30797 w 2318463"/>
                    <a:gd name="connsiteY6-544" fmla="*/ 912580 h 1517330"/>
                    <a:gd name="connsiteX0-545" fmla="*/ 30797 w 2312295"/>
                    <a:gd name="connsiteY0-546" fmla="*/ 912580 h 1559047"/>
                    <a:gd name="connsiteX1-547" fmla="*/ 967040 w 2312295"/>
                    <a:gd name="connsiteY1-548" fmla="*/ 11926 h 1559047"/>
                    <a:gd name="connsiteX2-549" fmla="*/ 2263046 w 2312295"/>
                    <a:gd name="connsiteY2-550" fmla="*/ 1092461 h 1559047"/>
                    <a:gd name="connsiteX3-551" fmla="*/ 2154345 w 2312295"/>
                    <a:gd name="connsiteY3-552" fmla="*/ 1336188 h 1559047"/>
                    <a:gd name="connsiteX4-553" fmla="*/ 1146922 w 2312295"/>
                    <a:gd name="connsiteY4-554" fmla="*/ 1063723 h 1559047"/>
                    <a:gd name="connsiteX5-555" fmla="*/ 310554 w 2312295"/>
                    <a:gd name="connsiteY5-556" fmla="*/ 871494 h 1559047"/>
                    <a:gd name="connsiteX6-557" fmla="*/ 30797 w 2312295"/>
                    <a:gd name="connsiteY6-558" fmla="*/ 912580 h 1559047"/>
                    <a:gd name="connsiteX0-559" fmla="*/ 30797 w 2312295"/>
                    <a:gd name="connsiteY0-560" fmla="*/ 912580 h 1559047"/>
                    <a:gd name="connsiteX1-561" fmla="*/ 967040 w 2312295"/>
                    <a:gd name="connsiteY1-562" fmla="*/ 11926 h 1559047"/>
                    <a:gd name="connsiteX2-563" fmla="*/ 2263046 w 2312295"/>
                    <a:gd name="connsiteY2-564" fmla="*/ 1092461 h 1559047"/>
                    <a:gd name="connsiteX3-565" fmla="*/ 2154345 w 2312295"/>
                    <a:gd name="connsiteY3-566" fmla="*/ 1336188 h 1559047"/>
                    <a:gd name="connsiteX4-567" fmla="*/ 1146922 w 2312295"/>
                    <a:gd name="connsiteY4-568" fmla="*/ 1063723 h 1559047"/>
                    <a:gd name="connsiteX5-569" fmla="*/ 310554 w 2312295"/>
                    <a:gd name="connsiteY5-570" fmla="*/ 871494 h 1559047"/>
                    <a:gd name="connsiteX6-571" fmla="*/ 30797 w 2312295"/>
                    <a:gd name="connsiteY6-572" fmla="*/ 912580 h 1559047"/>
                    <a:gd name="connsiteX0-573" fmla="*/ 30797 w 2303329"/>
                    <a:gd name="connsiteY0-574" fmla="*/ 912580 h 1696116"/>
                    <a:gd name="connsiteX1-575" fmla="*/ 967040 w 2303329"/>
                    <a:gd name="connsiteY1-576" fmla="*/ 11926 h 1696116"/>
                    <a:gd name="connsiteX2-577" fmla="*/ 2263046 w 2303329"/>
                    <a:gd name="connsiteY2-578" fmla="*/ 1092461 h 1696116"/>
                    <a:gd name="connsiteX3-579" fmla="*/ 2064405 w 2303329"/>
                    <a:gd name="connsiteY3-580" fmla="*/ 1516070 h 1696116"/>
                    <a:gd name="connsiteX4-581" fmla="*/ 1146922 w 2303329"/>
                    <a:gd name="connsiteY4-582" fmla="*/ 1063723 h 1696116"/>
                    <a:gd name="connsiteX5-583" fmla="*/ 310554 w 2303329"/>
                    <a:gd name="connsiteY5-584" fmla="*/ 871494 h 1696116"/>
                    <a:gd name="connsiteX6-585" fmla="*/ 30797 w 2303329"/>
                    <a:gd name="connsiteY6-586" fmla="*/ 912580 h 1696116"/>
                    <a:gd name="connsiteX0-587" fmla="*/ 30797 w 2303329"/>
                    <a:gd name="connsiteY0-588" fmla="*/ 912580 h 1696116"/>
                    <a:gd name="connsiteX1-589" fmla="*/ 967040 w 2303329"/>
                    <a:gd name="connsiteY1-590" fmla="*/ 11926 h 1696116"/>
                    <a:gd name="connsiteX2-591" fmla="*/ 2263046 w 2303329"/>
                    <a:gd name="connsiteY2-592" fmla="*/ 1092461 h 1696116"/>
                    <a:gd name="connsiteX3-593" fmla="*/ 2064405 w 2303329"/>
                    <a:gd name="connsiteY3-594" fmla="*/ 1516070 h 1696116"/>
                    <a:gd name="connsiteX4-595" fmla="*/ 1146922 w 2303329"/>
                    <a:gd name="connsiteY4-596" fmla="*/ 1063723 h 1696116"/>
                    <a:gd name="connsiteX5-597" fmla="*/ 310554 w 2303329"/>
                    <a:gd name="connsiteY5-598" fmla="*/ 871494 h 1696116"/>
                    <a:gd name="connsiteX6-599" fmla="*/ 30797 w 2303329"/>
                    <a:gd name="connsiteY6-600" fmla="*/ 912580 h 1696116"/>
                    <a:gd name="connsiteX0-601" fmla="*/ 30797 w 2303329"/>
                    <a:gd name="connsiteY0-602" fmla="*/ 912580 h 1696116"/>
                    <a:gd name="connsiteX1-603" fmla="*/ 967040 w 2303329"/>
                    <a:gd name="connsiteY1-604" fmla="*/ 11926 h 1696116"/>
                    <a:gd name="connsiteX2-605" fmla="*/ 2263046 w 2303329"/>
                    <a:gd name="connsiteY2-606" fmla="*/ 1092461 h 1696116"/>
                    <a:gd name="connsiteX3-607" fmla="*/ 2064405 w 2303329"/>
                    <a:gd name="connsiteY3-608" fmla="*/ 1516070 h 1696116"/>
                    <a:gd name="connsiteX4-609" fmla="*/ 1146922 w 2303329"/>
                    <a:gd name="connsiteY4-610" fmla="*/ 1063723 h 1696116"/>
                    <a:gd name="connsiteX5-611" fmla="*/ 310554 w 2303329"/>
                    <a:gd name="connsiteY5-612" fmla="*/ 871494 h 1696116"/>
                    <a:gd name="connsiteX6-613" fmla="*/ 30797 w 2303329"/>
                    <a:gd name="connsiteY6-614" fmla="*/ 912580 h 1696116"/>
                    <a:gd name="connsiteX0-615" fmla="*/ 30797 w 2367545"/>
                    <a:gd name="connsiteY0-616" fmla="*/ 912580 h 1686116"/>
                    <a:gd name="connsiteX1-617" fmla="*/ 967040 w 2367545"/>
                    <a:gd name="connsiteY1-618" fmla="*/ 11926 h 1686116"/>
                    <a:gd name="connsiteX2-619" fmla="*/ 2263046 w 2367545"/>
                    <a:gd name="connsiteY2-620" fmla="*/ 1092461 h 1686116"/>
                    <a:gd name="connsiteX3-621" fmla="*/ 2064405 w 2367545"/>
                    <a:gd name="connsiteY3-622" fmla="*/ 1516070 h 1686116"/>
                    <a:gd name="connsiteX4-623" fmla="*/ 1146922 w 2367545"/>
                    <a:gd name="connsiteY4-624" fmla="*/ 1063723 h 1686116"/>
                    <a:gd name="connsiteX5-625" fmla="*/ 310554 w 2367545"/>
                    <a:gd name="connsiteY5-626" fmla="*/ 871494 h 1686116"/>
                    <a:gd name="connsiteX6-627" fmla="*/ 30797 w 2367545"/>
                    <a:gd name="connsiteY6-628" fmla="*/ 912580 h 1686116"/>
                    <a:gd name="connsiteX0-629" fmla="*/ 30797 w 2388169"/>
                    <a:gd name="connsiteY0-630" fmla="*/ 911118 h 1586151"/>
                    <a:gd name="connsiteX1-631" fmla="*/ 967040 w 2388169"/>
                    <a:gd name="connsiteY1-632" fmla="*/ 10464 h 1586151"/>
                    <a:gd name="connsiteX2-633" fmla="*/ 2263046 w 2388169"/>
                    <a:gd name="connsiteY2-634" fmla="*/ 1090999 h 1586151"/>
                    <a:gd name="connsiteX3-635" fmla="*/ 2314842 w 2388169"/>
                    <a:gd name="connsiteY3-636" fmla="*/ 1542173 h 1586151"/>
                    <a:gd name="connsiteX4-637" fmla="*/ 2064405 w 2388169"/>
                    <a:gd name="connsiteY4-638" fmla="*/ 1514608 h 1586151"/>
                    <a:gd name="connsiteX5-639" fmla="*/ 1146922 w 2388169"/>
                    <a:gd name="connsiteY5-640" fmla="*/ 1062261 h 1586151"/>
                    <a:gd name="connsiteX6-641" fmla="*/ 310554 w 2388169"/>
                    <a:gd name="connsiteY6-642" fmla="*/ 870032 h 1586151"/>
                    <a:gd name="connsiteX7" fmla="*/ 30797 w 2388169"/>
                    <a:gd name="connsiteY7" fmla="*/ 911118 h 1586151"/>
                    <a:gd name="connsiteX0-643" fmla="*/ 30797 w 2340116"/>
                    <a:gd name="connsiteY0-644" fmla="*/ 911118 h 1751163"/>
                    <a:gd name="connsiteX1-645" fmla="*/ 967040 w 2340116"/>
                    <a:gd name="connsiteY1-646" fmla="*/ 10464 h 1751163"/>
                    <a:gd name="connsiteX2-647" fmla="*/ 2263046 w 2340116"/>
                    <a:gd name="connsiteY2-648" fmla="*/ 1090999 h 1751163"/>
                    <a:gd name="connsiteX3-649" fmla="*/ 2119970 w 2340116"/>
                    <a:gd name="connsiteY3-650" fmla="*/ 1737045 h 1751163"/>
                    <a:gd name="connsiteX4-651" fmla="*/ 2064405 w 2340116"/>
                    <a:gd name="connsiteY4-652" fmla="*/ 1514608 h 1751163"/>
                    <a:gd name="connsiteX5-653" fmla="*/ 1146922 w 2340116"/>
                    <a:gd name="connsiteY5-654" fmla="*/ 1062261 h 1751163"/>
                    <a:gd name="connsiteX6-655" fmla="*/ 310554 w 2340116"/>
                    <a:gd name="connsiteY6-656" fmla="*/ 870032 h 1751163"/>
                    <a:gd name="connsiteX7-657" fmla="*/ 30797 w 2340116"/>
                    <a:gd name="connsiteY7-658" fmla="*/ 911118 h 1751163"/>
                    <a:gd name="connsiteX0-659" fmla="*/ 30797 w 2323285"/>
                    <a:gd name="connsiteY0-660" fmla="*/ 911118 h 1752427"/>
                    <a:gd name="connsiteX1-661" fmla="*/ 967040 w 2323285"/>
                    <a:gd name="connsiteY1-662" fmla="*/ 10464 h 1752427"/>
                    <a:gd name="connsiteX2-663" fmla="*/ 2263046 w 2323285"/>
                    <a:gd name="connsiteY2-664" fmla="*/ 1090999 h 1752427"/>
                    <a:gd name="connsiteX3-665" fmla="*/ 2119970 w 2323285"/>
                    <a:gd name="connsiteY3-666" fmla="*/ 1737045 h 1752427"/>
                    <a:gd name="connsiteX4-667" fmla="*/ 2064405 w 2323285"/>
                    <a:gd name="connsiteY4-668" fmla="*/ 1514608 h 1752427"/>
                    <a:gd name="connsiteX5-669" fmla="*/ 1146922 w 2323285"/>
                    <a:gd name="connsiteY5-670" fmla="*/ 1062261 h 1752427"/>
                    <a:gd name="connsiteX6-671" fmla="*/ 310554 w 2323285"/>
                    <a:gd name="connsiteY6-672" fmla="*/ 870032 h 1752427"/>
                    <a:gd name="connsiteX7-673" fmla="*/ 30797 w 2323285"/>
                    <a:gd name="connsiteY7-674" fmla="*/ 911118 h 1752427"/>
                    <a:gd name="connsiteX0-675" fmla="*/ 30797 w 2323285"/>
                    <a:gd name="connsiteY0-676" fmla="*/ 911118 h 1753968"/>
                    <a:gd name="connsiteX1-677" fmla="*/ 967040 w 2323285"/>
                    <a:gd name="connsiteY1-678" fmla="*/ 10464 h 1753968"/>
                    <a:gd name="connsiteX2-679" fmla="*/ 2263046 w 2323285"/>
                    <a:gd name="connsiteY2-680" fmla="*/ 1090999 h 1753968"/>
                    <a:gd name="connsiteX3-681" fmla="*/ 2119970 w 2323285"/>
                    <a:gd name="connsiteY3-682" fmla="*/ 1737045 h 1753968"/>
                    <a:gd name="connsiteX4-683" fmla="*/ 1974464 w 2323285"/>
                    <a:gd name="connsiteY4-684" fmla="*/ 1559578 h 1753968"/>
                    <a:gd name="connsiteX5-685" fmla="*/ 1146922 w 2323285"/>
                    <a:gd name="connsiteY5-686" fmla="*/ 1062261 h 1753968"/>
                    <a:gd name="connsiteX6-687" fmla="*/ 310554 w 2323285"/>
                    <a:gd name="connsiteY6-688" fmla="*/ 870032 h 1753968"/>
                    <a:gd name="connsiteX7-689" fmla="*/ 30797 w 2323285"/>
                    <a:gd name="connsiteY7-690" fmla="*/ 911118 h 1753968"/>
                    <a:gd name="connsiteX0-691" fmla="*/ 30797 w 2323285"/>
                    <a:gd name="connsiteY0-692" fmla="*/ 911118 h 1753968"/>
                    <a:gd name="connsiteX1-693" fmla="*/ 967040 w 2323285"/>
                    <a:gd name="connsiteY1-694" fmla="*/ 10464 h 1753968"/>
                    <a:gd name="connsiteX2-695" fmla="*/ 2263046 w 2323285"/>
                    <a:gd name="connsiteY2-696" fmla="*/ 1090999 h 1753968"/>
                    <a:gd name="connsiteX3-697" fmla="*/ 2119970 w 2323285"/>
                    <a:gd name="connsiteY3-698" fmla="*/ 1737045 h 1753968"/>
                    <a:gd name="connsiteX4-699" fmla="*/ 1974464 w 2323285"/>
                    <a:gd name="connsiteY4-700" fmla="*/ 1559578 h 1753968"/>
                    <a:gd name="connsiteX5-701" fmla="*/ 1146922 w 2323285"/>
                    <a:gd name="connsiteY5-702" fmla="*/ 1062261 h 1753968"/>
                    <a:gd name="connsiteX6-703" fmla="*/ 310554 w 2323285"/>
                    <a:gd name="connsiteY6-704" fmla="*/ 870032 h 1753968"/>
                    <a:gd name="connsiteX7-705" fmla="*/ 30797 w 2323285"/>
                    <a:gd name="connsiteY7-706" fmla="*/ 911118 h 1753968"/>
                    <a:gd name="connsiteX0-707" fmla="*/ 30797 w 2323285"/>
                    <a:gd name="connsiteY0-708" fmla="*/ 911118 h 1753968"/>
                    <a:gd name="connsiteX1-709" fmla="*/ 967040 w 2323285"/>
                    <a:gd name="connsiteY1-710" fmla="*/ 10464 h 1753968"/>
                    <a:gd name="connsiteX2-711" fmla="*/ 2263046 w 2323285"/>
                    <a:gd name="connsiteY2-712" fmla="*/ 1090999 h 1753968"/>
                    <a:gd name="connsiteX3-713" fmla="*/ 2119970 w 2323285"/>
                    <a:gd name="connsiteY3-714" fmla="*/ 1737045 h 1753968"/>
                    <a:gd name="connsiteX4-715" fmla="*/ 1974464 w 2323285"/>
                    <a:gd name="connsiteY4-716" fmla="*/ 1559578 h 1753968"/>
                    <a:gd name="connsiteX5-717" fmla="*/ 1146922 w 2323285"/>
                    <a:gd name="connsiteY5-718" fmla="*/ 1062261 h 1753968"/>
                    <a:gd name="connsiteX6-719" fmla="*/ 310554 w 2323285"/>
                    <a:gd name="connsiteY6-720" fmla="*/ 870032 h 1753968"/>
                    <a:gd name="connsiteX7-721" fmla="*/ 30797 w 2323285"/>
                    <a:gd name="connsiteY7-722" fmla="*/ 911118 h 1753968"/>
                    <a:gd name="connsiteX0-723" fmla="*/ 30797 w 2323285"/>
                    <a:gd name="connsiteY0-724" fmla="*/ 911118 h 1753968"/>
                    <a:gd name="connsiteX1-725" fmla="*/ 967040 w 2323285"/>
                    <a:gd name="connsiteY1-726" fmla="*/ 10464 h 1753968"/>
                    <a:gd name="connsiteX2-727" fmla="*/ 2263046 w 2323285"/>
                    <a:gd name="connsiteY2-728" fmla="*/ 1090999 h 1753968"/>
                    <a:gd name="connsiteX3-729" fmla="*/ 2119970 w 2323285"/>
                    <a:gd name="connsiteY3-730" fmla="*/ 1737045 h 1753968"/>
                    <a:gd name="connsiteX4-731" fmla="*/ 1974464 w 2323285"/>
                    <a:gd name="connsiteY4-732" fmla="*/ 1559578 h 1753968"/>
                    <a:gd name="connsiteX5-733" fmla="*/ 1146922 w 2323285"/>
                    <a:gd name="connsiteY5-734" fmla="*/ 1062261 h 1753968"/>
                    <a:gd name="connsiteX6-735" fmla="*/ 310554 w 2323285"/>
                    <a:gd name="connsiteY6-736" fmla="*/ 870032 h 1753968"/>
                    <a:gd name="connsiteX7-737" fmla="*/ 30797 w 2323285"/>
                    <a:gd name="connsiteY7-738" fmla="*/ 911118 h 1753968"/>
                    <a:gd name="connsiteX0-739" fmla="*/ 30797 w 2316803"/>
                    <a:gd name="connsiteY0-740" fmla="*/ 911118 h 1825647"/>
                    <a:gd name="connsiteX1-741" fmla="*/ 967040 w 2316803"/>
                    <a:gd name="connsiteY1-742" fmla="*/ 10464 h 1825647"/>
                    <a:gd name="connsiteX2-743" fmla="*/ 2263046 w 2316803"/>
                    <a:gd name="connsiteY2-744" fmla="*/ 1090999 h 1825647"/>
                    <a:gd name="connsiteX3-745" fmla="*/ 2045020 w 2316803"/>
                    <a:gd name="connsiteY3-746" fmla="*/ 1811996 h 1825647"/>
                    <a:gd name="connsiteX4-747" fmla="*/ 1974464 w 2316803"/>
                    <a:gd name="connsiteY4-748" fmla="*/ 1559578 h 1825647"/>
                    <a:gd name="connsiteX5-749" fmla="*/ 1146922 w 2316803"/>
                    <a:gd name="connsiteY5-750" fmla="*/ 1062261 h 1825647"/>
                    <a:gd name="connsiteX6-751" fmla="*/ 310554 w 2316803"/>
                    <a:gd name="connsiteY6-752" fmla="*/ 870032 h 1825647"/>
                    <a:gd name="connsiteX7-753" fmla="*/ 30797 w 2316803"/>
                    <a:gd name="connsiteY7-754" fmla="*/ 911118 h 1825647"/>
                    <a:gd name="connsiteX0-755" fmla="*/ 30797 w 2314589"/>
                    <a:gd name="connsiteY0-756" fmla="*/ 911118 h 2061862"/>
                    <a:gd name="connsiteX1-757" fmla="*/ 967040 w 2314589"/>
                    <a:gd name="connsiteY1-758" fmla="*/ 10464 h 2061862"/>
                    <a:gd name="connsiteX2-759" fmla="*/ 2263046 w 2314589"/>
                    <a:gd name="connsiteY2-760" fmla="*/ 1090999 h 2061862"/>
                    <a:gd name="connsiteX3-761" fmla="*/ 2015039 w 2314589"/>
                    <a:gd name="connsiteY3-762" fmla="*/ 2051839 h 2061862"/>
                    <a:gd name="connsiteX4-763" fmla="*/ 1974464 w 2314589"/>
                    <a:gd name="connsiteY4-764" fmla="*/ 1559578 h 2061862"/>
                    <a:gd name="connsiteX5-765" fmla="*/ 1146922 w 2314589"/>
                    <a:gd name="connsiteY5-766" fmla="*/ 1062261 h 2061862"/>
                    <a:gd name="connsiteX6-767" fmla="*/ 310554 w 2314589"/>
                    <a:gd name="connsiteY6-768" fmla="*/ 870032 h 2061862"/>
                    <a:gd name="connsiteX7-769" fmla="*/ 30797 w 2314589"/>
                    <a:gd name="connsiteY7-770" fmla="*/ 911118 h 2061862"/>
                    <a:gd name="connsiteX0-771" fmla="*/ 30797 w 2314589"/>
                    <a:gd name="connsiteY0-772" fmla="*/ 901488 h 2052232"/>
                    <a:gd name="connsiteX1-773" fmla="*/ 967040 w 2314589"/>
                    <a:gd name="connsiteY1-774" fmla="*/ 834 h 2052232"/>
                    <a:gd name="connsiteX2-775" fmla="*/ 2263046 w 2314589"/>
                    <a:gd name="connsiteY2-776" fmla="*/ 1081369 h 2052232"/>
                    <a:gd name="connsiteX3-777" fmla="*/ 2015039 w 2314589"/>
                    <a:gd name="connsiteY3-778" fmla="*/ 2042209 h 2052232"/>
                    <a:gd name="connsiteX4-779" fmla="*/ 1974464 w 2314589"/>
                    <a:gd name="connsiteY4-780" fmla="*/ 1549948 h 2052232"/>
                    <a:gd name="connsiteX5-781" fmla="*/ 1146922 w 2314589"/>
                    <a:gd name="connsiteY5-782" fmla="*/ 1052631 h 2052232"/>
                    <a:gd name="connsiteX6-783" fmla="*/ 310554 w 2314589"/>
                    <a:gd name="connsiteY6-784" fmla="*/ 860402 h 2052232"/>
                    <a:gd name="connsiteX7-785" fmla="*/ 30797 w 2314589"/>
                    <a:gd name="connsiteY7-786" fmla="*/ 901488 h 2052232"/>
                    <a:gd name="connsiteX0-787" fmla="*/ 30797 w 2314589"/>
                    <a:gd name="connsiteY0-788" fmla="*/ 913576 h 2064320"/>
                    <a:gd name="connsiteX1-789" fmla="*/ 967040 w 2314589"/>
                    <a:gd name="connsiteY1-790" fmla="*/ 12922 h 2064320"/>
                    <a:gd name="connsiteX2-791" fmla="*/ 2263046 w 2314589"/>
                    <a:gd name="connsiteY2-792" fmla="*/ 1093457 h 2064320"/>
                    <a:gd name="connsiteX3-793" fmla="*/ 2015039 w 2314589"/>
                    <a:gd name="connsiteY3-794" fmla="*/ 2054297 h 2064320"/>
                    <a:gd name="connsiteX4-795" fmla="*/ 1974464 w 2314589"/>
                    <a:gd name="connsiteY4-796" fmla="*/ 1562036 h 2064320"/>
                    <a:gd name="connsiteX5-797" fmla="*/ 1146922 w 2314589"/>
                    <a:gd name="connsiteY5-798" fmla="*/ 1064719 h 2064320"/>
                    <a:gd name="connsiteX6-799" fmla="*/ 310554 w 2314589"/>
                    <a:gd name="connsiteY6-800" fmla="*/ 872490 h 2064320"/>
                    <a:gd name="connsiteX7-801" fmla="*/ 30797 w 2314589"/>
                    <a:gd name="connsiteY7-802" fmla="*/ 913576 h 2064320"/>
                    <a:gd name="connsiteX0-803" fmla="*/ 30797 w 2314589"/>
                    <a:gd name="connsiteY0-804" fmla="*/ 911118 h 2061862"/>
                    <a:gd name="connsiteX1-805" fmla="*/ 967040 w 2314589"/>
                    <a:gd name="connsiteY1-806" fmla="*/ 10464 h 2061862"/>
                    <a:gd name="connsiteX2-807" fmla="*/ 2263046 w 2314589"/>
                    <a:gd name="connsiteY2-808" fmla="*/ 1090999 h 2061862"/>
                    <a:gd name="connsiteX3-809" fmla="*/ 2015039 w 2314589"/>
                    <a:gd name="connsiteY3-810" fmla="*/ 2051839 h 2061862"/>
                    <a:gd name="connsiteX4-811" fmla="*/ 1974464 w 2314589"/>
                    <a:gd name="connsiteY4-812" fmla="*/ 1559578 h 2061862"/>
                    <a:gd name="connsiteX5-813" fmla="*/ 1146922 w 2314589"/>
                    <a:gd name="connsiteY5-814" fmla="*/ 1062261 h 2061862"/>
                    <a:gd name="connsiteX6-815" fmla="*/ 310554 w 2314589"/>
                    <a:gd name="connsiteY6-816" fmla="*/ 870032 h 2061862"/>
                    <a:gd name="connsiteX7-817" fmla="*/ 30797 w 2314589"/>
                    <a:gd name="connsiteY7-818" fmla="*/ 911118 h 2061862"/>
                    <a:gd name="connsiteX0-819" fmla="*/ 48397 w 2332189"/>
                    <a:gd name="connsiteY0-820" fmla="*/ 911118 h 2061862"/>
                    <a:gd name="connsiteX1-821" fmla="*/ 984640 w 2332189"/>
                    <a:gd name="connsiteY1-822" fmla="*/ 10464 h 2061862"/>
                    <a:gd name="connsiteX2-823" fmla="*/ 2280646 w 2332189"/>
                    <a:gd name="connsiteY2-824" fmla="*/ 1090999 h 2061862"/>
                    <a:gd name="connsiteX3-825" fmla="*/ 2032639 w 2332189"/>
                    <a:gd name="connsiteY3-826" fmla="*/ 2051839 h 2061862"/>
                    <a:gd name="connsiteX4-827" fmla="*/ 1992064 w 2332189"/>
                    <a:gd name="connsiteY4-828" fmla="*/ 1559578 h 2061862"/>
                    <a:gd name="connsiteX5-829" fmla="*/ 1164522 w 2332189"/>
                    <a:gd name="connsiteY5-830" fmla="*/ 1062261 h 2061862"/>
                    <a:gd name="connsiteX6-831" fmla="*/ 328154 w 2332189"/>
                    <a:gd name="connsiteY6-832" fmla="*/ 870032 h 2061862"/>
                    <a:gd name="connsiteX7-833" fmla="*/ 48397 w 2332189"/>
                    <a:gd name="connsiteY7-834" fmla="*/ 911118 h 2061862"/>
                    <a:gd name="connsiteX0-835" fmla="*/ 48397 w 2332189"/>
                    <a:gd name="connsiteY0-836" fmla="*/ 910173 h 2060917"/>
                    <a:gd name="connsiteX1-837" fmla="*/ 984640 w 2332189"/>
                    <a:gd name="connsiteY1-838" fmla="*/ 9519 h 2060917"/>
                    <a:gd name="connsiteX2-839" fmla="*/ 2280646 w 2332189"/>
                    <a:gd name="connsiteY2-840" fmla="*/ 1090054 h 2060917"/>
                    <a:gd name="connsiteX3-841" fmla="*/ 2032639 w 2332189"/>
                    <a:gd name="connsiteY3-842" fmla="*/ 2050894 h 2060917"/>
                    <a:gd name="connsiteX4-843" fmla="*/ 1992064 w 2332189"/>
                    <a:gd name="connsiteY4-844" fmla="*/ 1558633 h 2060917"/>
                    <a:gd name="connsiteX5-845" fmla="*/ 1164522 w 2332189"/>
                    <a:gd name="connsiteY5-846" fmla="*/ 1061316 h 2060917"/>
                    <a:gd name="connsiteX6-847" fmla="*/ 328154 w 2332189"/>
                    <a:gd name="connsiteY6-848" fmla="*/ 869087 h 2060917"/>
                    <a:gd name="connsiteX7-849" fmla="*/ 48397 w 2332189"/>
                    <a:gd name="connsiteY7-850" fmla="*/ 910173 h 2060917"/>
                    <a:gd name="connsiteX0-851" fmla="*/ 48397 w 2395141"/>
                    <a:gd name="connsiteY0-852" fmla="*/ 910782 h 2058528"/>
                    <a:gd name="connsiteX1-853" fmla="*/ 984640 w 2395141"/>
                    <a:gd name="connsiteY1-854" fmla="*/ 10128 h 2058528"/>
                    <a:gd name="connsiteX2-855" fmla="*/ 2280646 w 2395141"/>
                    <a:gd name="connsiteY2-856" fmla="*/ 1090663 h 2058528"/>
                    <a:gd name="connsiteX3-857" fmla="*/ 2302462 w 2395141"/>
                    <a:gd name="connsiteY3-858" fmla="*/ 1331974 h 2058528"/>
                    <a:gd name="connsiteX4-859" fmla="*/ 2032639 w 2395141"/>
                    <a:gd name="connsiteY4-860" fmla="*/ 2051503 h 2058528"/>
                    <a:gd name="connsiteX5-861" fmla="*/ 1992064 w 2395141"/>
                    <a:gd name="connsiteY5-862" fmla="*/ 1559242 h 2058528"/>
                    <a:gd name="connsiteX6-863" fmla="*/ 1164522 w 2395141"/>
                    <a:gd name="connsiteY6-864" fmla="*/ 1061925 h 2058528"/>
                    <a:gd name="connsiteX7-865" fmla="*/ 328154 w 2395141"/>
                    <a:gd name="connsiteY7-866" fmla="*/ 869696 h 2058528"/>
                    <a:gd name="connsiteX8" fmla="*/ 48397 w 2395141"/>
                    <a:gd name="connsiteY8" fmla="*/ 910782 h 2058528"/>
                    <a:gd name="connsiteX0-867" fmla="*/ 48397 w 2395141"/>
                    <a:gd name="connsiteY0-868" fmla="*/ 901488 h 2049234"/>
                    <a:gd name="connsiteX1-869" fmla="*/ 984640 w 2395141"/>
                    <a:gd name="connsiteY1-870" fmla="*/ 834 h 2049234"/>
                    <a:gd name="connsiteX2-871" fmla="*/ 2280646 w 2395141"/>
                    <a:gd name="connsiteY2-872" fmla="*/ 1081369 h 2049234"/>
                    <a:gd name="connsiteX3-873" fmla="*/ 2302462 w 2395141"/>
                    <a:gd name="connsiteY3-874" fmla="*/ 1322680 h 2049234"/>
                    <a:gd name="connsiteX4-875" fmla="*/ 2032639 w 2395141"/>
                    <a:gd name="connsiteY4-876" fmla="*/ 2042209 h 2049234"/>
                    <a:gd name="connsiteX5-877" fmla="*/ 1992064 w 2395141"/>
                    <a:gd name="connsiteY5-878" fmla="*/ 1549948 h 2049234"/>
                    <a:gd name="connsiteX6-879" fmla="*/ 1164522 w 2395141"/>
                    <a:gd name="connsiteY6-880" fmla="*/ 1052631 h 2049234"/>
                    <a:gd name="connsiteX7-881" fmla="*/ 328154 w 2395141"/>
                    <a:gd name="connsiteY7-882" fmla="*/ 860402 h 2049234"/>
                    <a:gd name="connsiteX8-883" fmla="*/ 48397 w 2395141"/>
                    <a:gd name="connsiteY8-884" fmla="*/ 901488 h 2049234"/>
                    <a:gd name="connsiteX0-885" fmla="*/ 48397 w 2395141"/>
                    <a:gd name="connsiteY0-886" fmla="*/ 910782 h 2058528"/>
                    <a:gd name="connsiteX1-887" fmla="*/ 984640 w 2395141"/>
                    <a:gd name="connsiteY1-888" fmla="*/ 10128 h 2058528"/>
                    <a:gd name="connsiteX2-889" fmla="*/ 2280646 w 2395141"/>
                    <a:gd name="connsiteY2-890" fmla="*/ 1090663 h 2058528"/>
                    <a:gd name="connsiteX3-891" fmla="*/ 2302462 w 2395141"/>
                    <a:gd name="connsiteY3-892" fmla="*/ 1331974 h 2058528"/>
                    <a:gd name="connsiteX4-893" fmla="*/ 2032639 w 2395141"/>
                    <a:gd name="connsiteY4-894" fmla="*/ 2051503 h 2058528"/>
                    <a:gd name="connsiteX5-895" fmla="*/ 1992064 w 2395141"/>
                    <a:gd name="connsiteY5-896" fmla="*/ 1559242 h 2058528"/>
                    <a:gd name="connsiteX6-897" fmla="*/ 1164522 w 2395141"/>
                    <a:gd name="connsiteY6-898" fmla="*/ 1061925 h 2058528"/>
                    <a:gd name="connsiteX7-899" fmla="*/ 328154 w 2395141"/>
                    <a:gd name="connsiteY7-900" fmla="*/ 869696 h 2058528"/>
                    <a:gd name="connsiteX8-901" fmla="*/ 48397 w 2395141"/>
                    <a:gd name="connsiteY8-902" fmla="*/ 910782 h 2058528"/>
                    <a:gd name="connsiteX0-903" fmla="*/ 48397 w 2395141"/>
                    <a:gd name="connsiteY0-904" fmla="*/ 911370 h 2059116"/>
                    <a:gd name="connsiteX1-905" fmla="*/ 984640 w 2395141"/>
                    <a:gd name="connsiteY1-906" fmla="*/ 10716 h 2059116"/>
                    <a:gd name="connsiteX2-907" fmla="*/ 2280646 w 2395141"/>
                    <a:gd name="connsiteY2-908" fmla="*/ 1091251 h 2059116"/>
                    <a:gd name="connsiteX3-909" fmla="*/ 2302462 w 2395141"/>
                    <a:gd name="connsiteY3-910" fmla="*/ 1332562 h 2059116"/>
                    <a:gd name="connsiteX4-911" fmla="*/ 2032639 w 2395141"/>
                    <a:gd name="connsiteY4-912" fmla="*/ 2052091 h 2059116"/>
                    <a:gd name="connsiteX5-913" fmla="*/ 1992064 w 2395141"/>
                    <a:gd name="connsiteY5-914" fmla="*/ 1559830 h 2059116"/>
                    <a:gd name="connsiteX6-915" fmla="*/ 1164522 w 2395141"/>
                    <a:gd name="connsiteY6-916" fmla="*/ 1062513 h 2059116"/>
                    <a:gd name="connsiteX7-917" fmla="*/ 328154 w 2395141"/>
                    <a:gd name="connsiteY7-918" fmla="*/ 870284 h 2059116"/>
                    <a:gd name="connsiteX8-919" fmla="*/ 48397 w 2395141"/>
                    <a:gd name="connsiteY8-920" fmla="*/ 911370 h 2059116"/>
                    <a:gd name="connsiteX0-921" fmla="*/ 48397 w 2426978"/>
                    <a:gd name="connsiteY0-922" fmla="*/ 911370 h 2059116"/>
                    <a:gd name="connsiteX1-923" fmla="*/ 984640 w 2426978"/>
                    <a:gd name="connsiteY1-924" fmla="*/ 10716 h 2059116"/>
                    <a:gd name="connsiteX2-925" fmla="*/ 2280646 w 2426978"/>
                    <a:gd name="connsiteY2-926" fmla="*/ 1091251 h 2059116"/>
                    <a:gd name="connsiteX3-927" fmla="*/ 2377413 w 2426978"/>
                    <a:gd name="connsiteY3-928" fmla="*/ 1377532 h 2059116"/>
                    <a:gd name="connsiteX4-929" fmla="*/ 2032639 w 2426978"/>
                    <a:gd name="connsiteY4-930" fmla="*/ 2052091 h 2059116"/>
                    <a:gd name="connsiteX5-931" fmla="*/ 1992064 w 2426978"/>
                    <a:gd name="connsiteY5-932" fmla="*/ 1559830 h 2059116"/>
                    <a:gd name="connsiteX6-933" fmla="*/ 1164522 w 2426978"/>
                    <a:gd name="connsiteY6-934" fmla="*/ 1062513 h 2059116"/>
                    <a:gd name="connsiteX7-935" fmla="*/ 328154 w 2426978"/>
                    <a:gd name="connsiteY7-936" fmla="*/ 870284 h 2059116"/>
                    <a:gd name="connsiteX8-937" fmla="*/ 48397 w 2426978"/>
                    <a:gd name="connsiteY8-938" fmla="*/ 911370 h 2059116"/>
                    <a:gd name="connsiteX0-939" fmla="*/ 48397 w 2426978"/>
                    <a:gd name="connsiteY0-940" fmla="*/ 911370 h 2059116"/>
                    <a:gd name="connsiteX1-941" fmla="*/ 984640 w 2426978"/>
                    <a:gd name="connsiteY1-942" fmla="*/ 10716 h 2059116"/>
                    <a:gd name="connsiteX2-943" fmla="*/ 2280646 w 2426978"/>
                    <a:gd name="connsiteY2-944" fmla="*/ 1091251 h 2059116"/>
                    <a:gd name="connsiteX3-945" fmla="*/ 2377413 w 2426978"/>
                    <a:gd name="connsiteY3-946" fmla="*/ 1377532 h 2059116"/>
                    <a:gd name="connsiteX4-947" fmla="*/ 2032639 w 2426978"/>
                    <a:gd name="connsiteY4-948" fmla="*/ 2052091 h 2059116"/>
                    <a:gd name="connsiteX5-949" fmla="*/ 1992064 w 2426978"/>
                    <a:gd name="connsiteY5-950" fmla="*/ 1559830 h 2059116"/>
                    <a:gd name="connsiteX6-951" fmla="*/ 1164522 w 2426978"/>
                    <a:gd name="connsiteY6-952" fmla="*/ 1062513 h 2059116"/>
                    <a:gd name="connsiteX7-953" fmla="*/ 328154 w 2426978"/>
                    <a:gd name="connsiteY7-954" fmla="*/ 870284 h 2059116"/>
                    <a:gd name="connsiteX8-955" fmla="*/ 48397 w 2426978"/>
                    <a:gd name="connsiteY8-956" fmla="*/ 911370 h 2059116"/>
                    <a:gd name="connsiteX0-957" fmla="*/ 48397 w 2482771"/>
                    <a:gd name="connsiteY0-958" fmla="*/ 911370 h 2059116"/>
                    <a:gd name="connsiteX1-959" fmla="*/ 984640 w 2482771"/>
                    <a:gd name="connsiteY1-960" fmla="*/ 10716 h 2059116"/>
                    <a:gd name="connsiteX2-961" fmla="*/ 2280646 w 2482771"/>
                    <a:gd name="connsiteY2-962" fmla="*/ 1091251 h 2059116"/>
                    <a:gd name="connsiteX3-963" fmla="*/ 2377413 w 2482771"/>
                    <a:gd name="connsiteY3-964" fmla="*/ 1377532 h 2059116"/>
                    <a:gd name="connsiteX4-965" fmla="*/ 2032639 w 2482771"/>
                    <a:gd name="connsiteY4-966" fmla="*/ 2052091 h 2059116"/>
                    <a:gd name="connsiteX5-967" fmla="*/ 1992064 w 2482771"/>
                    <a:gd name="connsiteY5-968" fmla="*/ 1559830 h 2059116"/>
                    <a:gd name="connsiteX6-969" fmla="*/ 1164522 w 2482771"/>
                    <a:gd name="connsiteY6-970" fmla="*/ 1062513 h 2059116"/>
                    <a:gd name="connsiteX7-971" fmla="*/ 328154 w 2482771"/>
                    <a:gd name="connsiteY7-972" fmla="*/ 870284 h 2059116"/>
                    <a:gd name="connsiteX8-973" fmla="*/ 48397 w 2482771"/>
                    <a:gd name="connsiteY8-974" fmla="*/ 911370 h 2059116"/>
                    <a:gd name="connsiteX0-975" fmla="*/ 48397 w 2482771"/>
                    <a:gd name="connsiteY0-976" fmla="*/ 911370 h 2044329"/>
                    <a:gd name="connsiteX1-977" fmla="*/ 984640 w 2482771"/>
                    <a:gd name="connsiteY1-978" fmla="*/ 10716 h 2044329"/>
                    <a:gd name="connsiteX2-979" fmla="*/ 2280646 w 2482771"/>
                    <a:gd name="connsiteY2-980" fmla="*/ 1091251 h 2044329"/>
                    <a:gd name="connsiteX3-981" fmla="*/ 2377413 w 2482771"/>
                    <a:gd name="connsiteY3-982" fmla="*/ 1377532 h 2044329"/>
                    <a:gd name="connsiteX4-983" fmla="*/ 2017649 w 2482771"/>
                    <a:gd name="connsiteY4-984" fmla="*/ 2037101 h 2044329"/>
                    <a:gd name="connsiteX5-985" fmla="*/ 1992064 w 2482771"/>
                    <a:gd name="connsiteY5-986" fmla="*/ 1559830 h 2044329"/>
                    <a:gd name="connsiteX6-987" fmla="*/ 1164522 w 2482771"/>
                    <a:gd name="connsiteY6-988" fmla="*/ 1062513 h 2044329"/>
                    <a:gd name="connsiteX7-989" fmla="*/ 328154 w 2482771"/>
                    <a:gd name="connsiteY7-990" fmla="*/ 870284 h 2044329"/>
                    <a:gd name="connsiteX8-991" fmla="*/ 48397 w 2482771"/>
                    <a:gd name="connsiteY8-992" fmla="*/ 911370 h 2044329"/>
                    <a:gd name="connsiteX0-993" fmla="*/ 48397 w 2482771"/>
                    <a:gd name="connsiteY0-994" fmla="*/ 911370 h 2053742"/>
                    <a:gd name="connsiteX1-995" fmla="*/ 984640 w 2482771"/>
                    <a:gd name="connsiteY1-996" fmla="*/ 10716 h 2053742"/>
                    <a:gd name="connsiteX2-997" fmla="*/ 2280646 w 2482771"/>
                    <a:gd name="connsiteY2-998" fmla="*/ 1091251 h 2053742"/>
                    <a:gd name="connsiteX3-999" fmla="*/ 2377413 w 2482771"/>
                    <a:gd name="connsiteY3-1000" fmla="*/ 1377532 h 2053742"/>
                    <a:gd name="connsiteX4-1001" fmla="*/ 2017649 w 2482771"/>
                    <a:gd name="connsiteY4-1002" fmla="*/ 2037101 h 2053742"/>
                    <a:gd name="connsiteX5-1003" fmla="*/ 1992064 w 2482771"/>
                    <a:gd name="connsiteY5-1004" fmla="*/ 1559830 h 2053742"/>
                    <a:gd name="connsiteX6-1005" fmla="*/ 1164522 w 2482771"/>
                    <a:gd name="connsiteY6-1006" fmla="*/ 1062513 h 2053742"/>
                    <a:gd name="connsiteX7-1007" fmla="*/ 328154 w 2482771"/>
                    <a:gd name="connsiteY7-1008" fmla="*/ 870284 h 2053742"/>
                    <a:gd name="connsiteX8-1009" fmla="*/ 48397 w 2482771"/>
                    <a:gd name="connsiteY8-1010" fmla="*/ 911370 h 2053742"/>
                    <a:gd name="connsiteX0-1011" fmla="*/ 48397 w 2482771"/>
                    <a:gd name="connsiteY0-1012" fmla="*/ 911370 h 2050483"/>
                    <a:gd name="connsiteX1-1013" fmla="*/ 984640 w 2482771"/>
                    <a:gd name="connsiteY1-1014" fmla="*/ 10716 h 2050483"/>
                    <a:gd name="connsiteX2-1015" fmla="*/ 2280646 w 2482771"/>
                    <a:gd name="connsiteY2-1016" fmla="*/ 1091251 h 2050483"/>
                    <a:gd name="connsiteX3-1017" fmla="*/ 2377413 w 2482771"/>
                    <a:gd name="connsiteY3-1018" fmla="*/ 1377532 h 2050483"/>
                    <a:gd name="connsiteX4-1019" fmla="*/ 2017649 w 2482771"/>
                    <a:gd name="connsiteY4-1020" fmla="*/ 2037101 h 2050483"/>
                    <a:gd name="connsiteX5-1021" fmla="*/ 2007055 w 2482771"/>
                    <a:gd name="connsiteY5-1022" fmla="*/ 1499869 h 2050483"/>
                    <a:gd name="connsiteX6-1023" fmla="*/ 1164522 w 2482771"/>
                    <a:gd name="connsiteY6-1024" fmla="*/ 1062513 h 2050483"/>
                    <a:gd name="connsiteX7-1025" fmla="*/ 328154 w 2482771"/>
                    <a:gd name="connsiteY7-1026" fmla="*/ 870284 h 2050483"/>
                    <a:gd name="connsiteX8-1027" fmla="*/ 48397 w 2482771"/>
                    <a:gd name="connsiteY8-1028" fmla="*/ 911370 h 2050483"/>
                    <a:gd name="connsiteX0-1029" fmla="*/ 48397 w 2482771"/>
                    <a:gd name="connsiteY0-1030" fmla="*/ 911370 h 2050483"/>
                    <a:gd name="connsiteX1-1031" fmla="*/ 984640 w 2482771"/>
                    <a:gd name="connsiteY1-1032" fmla="*/ 10716 h 2050483"/>
                    <a:gd name="connsiteX2-1033" fmla="*/ 2280646 w 2482771"/>
                    <a:gd name="connsiteY2-1034" fmla="*/ 1091251 h 2050483"/>
                    <a:gd name="connsiteX3-1035" fmla="*/ 2377413 w 2482771"/>
                    <a:gd name="connsiteY3-1036" fmla="*/ 1377532 h 2050483"/>
                    <a:gd name="connsiteX4-1037" fmla="*/ 2017649 w 2482771"/>
                    <a:gd name="connsiteY4-1038" fmla="*/ 2037101 h 2050483"/>
                    <a:gd name="connsiteX5-1039" fmla="*/ 2007055 w 2482771"/>
                    <a:gd name="connsiteY5-1040" fmla="*/ 1499869 h 2050483"/>
                    <a:gd name="connsiteX6-1041" fmla="*/ 1164522 w 2482771"/>
                    <a:gd name="connsiteY6-1042" fmla="*/ 1062513 h 2050483"/>
                    <a:gd name="connsiteX7-1043" fmla="*/ 328154 w 2482771"/>
                    <a:gd name="connsiteY7-1044" fmla="*/ 870284 h 2050483"/>
                    <a:gd name="connsiteX8-1045" fmla="*/ 48397 w 2482771"/>
                    <a:gd name="connsiteY8-1046" fmla="*/ 911370 h 2050483"/>
                    <a:gd name="connsiteX0-1047" fmla="*/ 58205 w 2492579"/>
                    <a:gd name="connsiteY0-1048" fmla="*/ 911370 h 2050483"/>
                    <a:gd name="connsiteX1-1049" fmla="*/ 994448 w 2492579"/>
                    <a:gd name="connsiteY1-1050" fmla="*/ 10716 h 2050483"/>
                    <a:gd name="connsiteX2-1051" fmla="*/ 2290454 w 2492579"/>
                    <a:gd name="connsiteY2-1052" fmla="*/ 1091251 h 2050483"/>
                    <a:gd name="connsiteX3-1053" fmla="*/ 2387221 w 2492579"/>
                    <a:gd name="connsiteY3-1054" fmla="*/ 1377532 h 2050483"/>
                    <a:gd name="connsiteX4-1055" fmla="*/ 2027457 w 2492579"/>
                    <a:gd name="connsiteY4-1056" fmla="*/ 2037101 h 2050483"/>
                    <a:gd name="connsiteX5-1057" fmla="*/ 2016863 w 2492579"/>
                    <a:gd name="connsiteY5-1058" fmla="*/ 1499869 h 2050483"/>
                    <a:gd name="connsiteX6-1059" fmla="*/ 1174330 w 2492579"/>
                    <a:gd name="connsiteY6-1060" fmla="*/ 1062513 h 2050483"/>
                    <a:gd name="connsiteX7-1061" fmla="*/ 337962 w 2492579"/>
                    <a:gd name="connsiteY7-1062" fmla="*/ 870284 h 2050483"/>
                    <a:gd name="connsiteX8-1063" fmla="*/ 58205 w 2492579"/>
                    <a:gd name="connsiteY8-1064" fmla="*/ 911370 h 2050483"/>
                    <a:gd name="connsiteX0-1065" fmla="*/ 26807 w 2461181"/>
                    <a:gd name="connsiteY0-1066" fmla="*/ 911370 h 2050483"/>
                    <a:gd name="connsiteX1-1067" fmla="*/ 963050 w 2461181"/>
                    <a:gd name="connsiteY1-1068" fmla="*/ 10716 h 2050483"/>
                    <a:gd name="connsiteX2-1069" fmla="*/ 2259056 w 2461181"/>
                    <a:gd name="connsiteY2-1070" fmla="*/ 1091251 h 2050483"/>
                    <a:gd name="connsiteX3-1071" fmla="*/ 2355823 w 2461181"/>
                    <a:gd name="connsiteY3-1072" fmla="*/ 1377532 h 2050483"/>
                    <a:gd name="connsiteX4-1073" fmla="*/ 1996059 w 2461181"/>
                    <a:gd name="connsiteY4-1074" fmla="*/ 2037101 h 2050483"/>
                    <a:gd name="connsiteX5-1075" fmla="*/ 1985465 w 2461181"/>
                    <a:gd name="connsiteY5-1076" fmla="*/ 1499869 h 2050483"/>
                    <a:gd name="connsiteX6-1077" fmla="*/ 1142932 w 2461181"/>
                    <a:gd name="connsiteY6-1078" fmla="*/ 1062513 h 2050483"/>
                    <a:gd name="connsiteX7-1079" fmla="*/ 306564 w 2461181"/>
                    <a:gd name="connsiteY7-1080" fmla="*/ 870284 h 2050483"/>
                    <a:gd name="connsiteX8-1081" fmla="*/ 26807 w 2461181"/>
                    <a:gd name="connsiteY8-1082" fmla="*/ 911370 h 2050483"/>
                    <a:gd name="connsiteX0-1083" fmla="*/ 64627 w 2499001"/>
                    <a:gd name="connsiteY0-1084" fmla="*/ 911370 h 2050483"/>
                    <a:gd name="connsiteX1-1085" fmla="*/ 1000870 w 2499001"/>
                    <a:gd name="connsiteY1-1086" fmla="*/ 10716 h 2050483"/>
                    <a:gd name="connsiteX2-1087" fmla="*/ 2296876 w 2499001"/>
                    <a:gd name="connsiteY2-1088" fmla="*/ 1091251 h 2050483"/>
                    <a:gd name="connsiteX3-1089" fmla="*/ 2393643 w 2499001"/>
                    <a:gd name="connsiteY3-1090" fmla="*/ 1377532 h 2050483"/>
                    <a:gd name="connsiteX4-1091" fmla="*/ 2033879 w 2499001"/>
                    <a:gd name="connsiteY4-1092" fmla="*/ 2037101 h 2050483"/>
                    <a:gd name="connsiteX5-1093" fmla="*/ 2023285 w 2499001"/>
                    <a:gd name="connsiteY5-1094" fmla="*/ 1499869 h 2050483"/>
                    <a:gd name="connsiteX6-1095" fmla="*/ 1180752 w 2499001"/>
                    <a:gd name="connsiteY6-1096" fmla="*/ 1062513 h 2050483"/>
                    <a:gd name="connsiteX7-1097" fmla="*/ 344384 w 2499001"/>
                    <a:gd name="connsiteY7-1098" fmla="*/ 870284 h 2050483"/>
                    <a:gd name="connsiteX8-1099" fmla="*/ 64627 w 2499001"/>
                    <a:gd name="connsiteY8-1100" fmla="*/ 911370 h 2050483"/>
                    <a:gd name="connsiteX0-1101" fmla="*/ 45471 w 2479845"/>
                    <a:gd name="connsiteY0-1102" fmla="*/ 911370 h 2050483"/>
                    <a:gd name="connsiteX1-1103" fmla="*/ 981714 w 2479845"/>
                    <a:gd name="connsiteY1-1104" fmla="*/ 10716 h 2050483"/>
                    <a:gd name="connsiteX2-1105" fmla="*/ 2277720 w 2479845"/>
                    <a:gd name="connsiteY2-1106" fmla="*/ 1091251 h 2050483"/>
                    <a:gd name="connsiteX3-1107" fmla="*/ 2374487 w 2479845"/>
                    <a:gd name="connsiteY3-1108" fmla="*/ 1377532 h 2050483"/>
                    <a:gd name="connsiteX4-1109" fmla="*/ 2014723 w 2479845"/>
                    <a:gd name="connsiteY4-1110" fmla="*/ 2037101 h 2050483"/>
                    <a:gd name="connsiteX5-1111" fmla="*/ 2004129 w 2479845"/>
                    <a:gd name="connsiteY5-1112" fmla="*/ 1499869 h 2050483"/>
                    <a:gd name="connsiteX6-1113" fmla="*/ 1161596 w 2479845"/>
                    <a:gd name="connsiteY6-1114" fmla="*/ 1062513 h 2050483"/>
                    <a:gd name="connsiteX7-1115" fmla="*/ 325228 w 2479845"/>
                    <a:gd name="connsiteY7-1116" fmla="*/ 870284 h 2050483"/>
                    <a:gd name="connsiteX8-1117" fmla="*/ 45471 w 2479845"/>
                    <a:gd name="connsiteY8-1118" fmla="*/ 911370 h 2050483"/>
                    <a:gd name="connsiteX0-1119" fmla="*/ 64628 w 2499002"/>
                    <a:gd name="connsiteY0-1120" fmla="*/ 911370 h 2050483"/>
                    <a:gd name="connsiteX1-1121" fmla="*/ 1000871 w 2499002"/>
                    <a:gd name="connsiteY1-1122" fmla="*/ 10716 h 2050483"/>
                    <a:gd name="connsiteX2-1123" fmla="*/ 2296877 w 2499002"/>
                    <a:gd name="connsiteY2-1124" fmla="*/ 1091251 h 2050483"/>
                    <a:gd name="connsiteX3-1125" fmla="*/ 2393644 w 2499002"/>
                    <a:gd name="connsiteY3-1126" fmla="*/ 1377532 h 2050483"/>
                    <a:gd name="connsiteX4-1127" fmla="*/ 2033880 w 2499002"/>
                    <a:gd name="connsiteY4-1128" fmla="*/ 2037101 h 2050483"/>
                    <a:gd name="connsiteX5-1129" fmla="*/ 2023286 w 2499002"/>
                    <a:gd name="connsiteY5-1130" fmla="*/ 1499869 h 2050483"/>
                    <a:gd name="connsiteX6-1131" fmla="*/ 1180753 w 2499002"/>
                    <a:gd name="connsiteY6-1132" fmla="*/ 1062513 h 2050483"/>
                    <a:gd name="connsiteX7-1133" fmla="*/ 344385 w 2499002"/>
                    <a:gd name="connsiteY7-1134" fmla="*/ 870284 h 2050483"/>
                    <a:gd name="connsiteX8-1135" fmla="*/ 64628 w 2499002"/>
                    <a:gd name="connsiteY8-1136" fmla="*/ 911370 h 2050483"/>
                    <a:gd name="connsiteX0-1137" fmla="*/ 26807 w 2461181"/>
                    <a:gd name="connsiteY0-1138" fmla="*/ 911370 h 2050483"/>
                    <a:gd name="connsiteX1-1139" fmla="*/ 963050 w 2461181"/>
                    <a:gd name="connsiteY1-1140" fmla="*/ 10716 h 2050483"/>
                    <a:gd name="connsiteX2-1141" fmla="*/ 2259056 w 2461181"/>
                    <a:gd name="connsiteY2-1142" fmla="*/ 1091251 h 2050483"/>
                    <a:gd name="connsiteX3-1143" fmla="*/ 2355823 w 2461181"/>
                    <a:gd name="connsiteY3-1144" fmla="*/ 1377532 h 2050483"/>
                    <a:gd name="connsiteX4-1145" fmla="*/ 1996059 w 2461181"/>
                    <a:gd name="connsiteY4-1146" fmla="*/ 2037101 h 2050483"/>
                    <a:gd name="connsiteX5-1147" fmla="*/ 1985465 w 2461181"/>
                    <a:gd name="connsiteY5-1148" fmla="*/ 1499869 h 2050483"/>
                    <a:gd name="connsiteX6-1149" fmla="*/ 1142932 w 2461181"/>
                    <a:gd name="connsiteY6-1150" fmla="*/ 1062513 h 2050483"/>
                    <a:gd name="connsiteX7-1151" fmla="*/ 306564 w 2461181"/>
                    <a:gd name="connsiteY7-1152" fmla="*/ 870284 h 2050483"/>
                    <a:gd name="connsiteX8-1153" fmla="*/ 26807 w 2461181"/>
                    <a:gd name="connsiteY8-1154" fmla="*/ 911370 h 2050483"/>
                    <a:gd name="connsiteX0-1155" fmla="*/ 26807 w 2461181"/>
                    <a:gd name="connsiteY0-1156" fmla="*/ 911370 h 2050483"/>
                    <a:gd name="connsiteX1-1157" fmla="*/ 963050 w 2461181"/>
                    <a:gd name="connsiteY1-1158" fmla="*/ 10716 h 2050483"/>
                    <a:gd name="connsiteX2-1159" fmla="*/ 2259056 w 2461181"/>
                    <a:gd name="connsiteY2-1160" fmla="*/ 1091251 h 2050483"/>
                    <a:gd name="connsiteX3-1161" fmla="*/ 2355823 w 2461181"/>
                    <a:gd name="connsiteY3-1162" fmla="*/ 1377532 h 2050483"/>
                    <a:gd name="connsiteX4-1163" fmla="*/ 1996059 w 2461181"/>
                    <a:gd name="connsiteY4-1164" fmla="*/ 2037101 h 2050483"/>
                    <a:gd name="connsiteX5-1165" fmla="*/ 1985465 w 2461181"/>
                    <a:gd name="connsiteY5-1166" fmla="*/ 1499869 h 2050483"/>
                    <a:gd name="connsiteX6-1167" fmla="*/ 1142932 w 2461181"/>
                    <a:gd name="connsiteY6-1168" fmla="*/ 1062513 h 2050483"/>
                    <a:gd name="connsiteX7-1169" fmla="*/ 306564 w 2461181"/>
                    <a:gd name="connsiteY7-1170" fmla="*/ 870284 h 2050483"/>
                    <a:gd name="connsiteX8-1171" fmla="*/ 26807 w 2461181"/>
                    <a:gd name="connsiteY8-1172" fmla="*/ 911370 h 2050483"/>
                  </a:gdLst>
                  <a:ahLst/>
                  <a:cxnLst>
                    <a:cxn ang="0">
                      <a:pos x="connsiteX0-1155" y="connsiteY0-1156"/>
                    </a:cxn>
                    <a:cxn ang="0">
                      <a:pos x="connsiteX1-1157" y="connsiteY1-1158"/>
                    </a:cxn>
                    <a:cxn ang="0">
                      <a:pos x="connsiteX2-1159" y="connsiteY2-1160"/>
                    </a:cxn>
                    <a:cxn ang="0">
                      <a:pos x="connsiteX3-1161" y="connsiteY3-1162"/>
                    </a:cxn>
                    <a:cxn ang="0">
                      <a:pos x="connsiteX4-1163" y="connsiteY4-1164"/>
                    </a:cxn>
                    <a:cxn ang="0">
                      <a:pos x="connsiteX5-1165" y="connsiteY5-1166"/>
                    </a:cxn>
                    <a:cxn ang="0">
                      <a:pos x="connsiteX6-1167" y="connsiteY6-1168"/>
                    </a:cxn>
                    <a:cxn ang="0">
                      <a:pos x="connsiteX7-1169" y="connsiteY7-1170"/>
                    </a:cxn>
                    <a:cxn ang="0">
                      <a:pos x="connsiteX8-1171" y="connsiteY8-1172"/>
                    </a:cxn>
                  </a:cxnLst>
                  <a:rect l="l" t="t" r="r" b="b"/>
                  <a:pathLst>
                    <a:path w="2461181" h="2050483">
                      <a:moveTo>
                        <a:pt x="26807" y="911370"/>
                      </a:moveTo>
                      <a:cubicBezTo>
                        <a:pt x="106241" y="708148"/>
                        <a:pt x="111323" y="130638"/>
                        <a:pt x="963050" y="10716"/>
                      </a:cubicBezTo>
                      <a:cubicBezTo>
                        <a:pt x="1814777" y="-109206"/>
                        <a:pt x="2114369" y="810982"/>
                        <a:pt x="2259056" y="1091251"/>
                      </a:cubicBezTo>
                      <a:cubicBezTo>
                        <a:pt x="2478693" y="1311559"/>
                        <a:pt x="2532069" y="1217392"/>
                        <a:pt x="2355823" y="1377532"/>
                      </a:cubicBezTo>
                      <a:cubicBezTo>
                        <a:pt x="2119617" y="1597633"/>
                        <a:pt x="2047792" y="1999223"/>
                        <a:pt x="1996059" y="2037101"/>
                      </a:cubicBezTo>
                      <a:cubicBezTo>
                        <a:pt x="1962952" y="2107702"/>
                        <a:pt x="2030216" y="1894648"/>
                        <a:pt x="1985465" y="1499869"/>
                      </a:cubicBezTo>
                      <a:cubicBezTo>
                        <a:pt x="1844414" y="1080353"/>
                        <a:pt x="1692572" y="1152454"/>
                        <a:pt x="1142932" y="1062513"/>
                      </a:cubicBezTo>
                      <a:cubicBezTo>
                        <a:pt x="593292" y="972572"/>
                        <a:pt x="807378" y="1230254"/>
                        <a:pt x="306564" y="870284"/>
                      </a:cubicBezTo>
                      <a:cubicBezTo>
                        <a:pt x="45592" y="885067"/>
                        <a:pt x="-52627" y="1114592"/>
                        <a:pt x="26807" y="91137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 sz="100" dirty="0"/>
                </a:p>
              </p:txBody>
            </p:sp>
            <p:sp>
              <p:nvSpPr>
                <p:cNvPr id="17" name="头发2"/>
                <p:cNvSpPr/>
                <p:nvPr/>
              </p:nvSpPr>
              <p:spPr>
                <a:xfrm>
                  <a:off x="3408948" y="3075404"/>
                  <a:ext cx="485729" cy="1100565"/>
                </a:xfrm>
                <a:custGeom>
                  <a:avLst/>
                  <a:gdLst>
                    <a:gd name="connsiteX0" fmla="*/ 328224 w 485839"/>
                    <a:gd name="connsiteY0" fmla="*/ 0 h 1100527"/>
                    <a:gd name="connsiteX1" fmla="*/ 485406 w 485839"/>
                    <a:gd name="connsiteY1" fmla="*/ 107922 h 1100527"/>
                    <a:gd name="connsiteX2" fmla="*/ 485839 w 485839"/>
                    <a:gd name="connsiteY2" fmla="*/ 108185 h 1100527"/>
                    <a:gd name="connsiteX3" fmla="*/ 467186 w 485839"/>
                    <a:gd name="connsiteY3" fmla="*/ 154792 h 1100527"/>
                    <a:gd name="connsiteX4" fmla="*/ 295159 w 485839"/>
                    <a:gd name="connsiteY4" fmla="*/ 433215 h 1100527"/>
                    <a:gd name="connsiteX5" fmla="*/ 223289 w 485839"/>
                    <a:gd name="connsiteY5" fmla="*/ 1041435 h 1100527"/>
                    <a:gd name="connsiteX6" fmla="*/ 113968 w 485839"/>
                    <a:gd name="connsiteY6" fmla="*/ 911986 h 1100527"/>
                    <a:gd name="connsiteX7" fmla="*/ 18484 w 485839"/>
                    <a:gd name="connsiteY7" fmla="*/ 129362 h 1100527"/>
                    <a:gd name="connsiteX8" fmla="*/ 22727 w 485839"/>
                    <a:gd name="connsiteY8" fmla="*/ 122400 h 1100527"/>
                    <a:gd name="connsiteX9" fmla="*/ 33266 w 485839"/>
                    <a:gd name="connsiteY9" fmla="*/ 121291 h 1100527"/>
                    <a:gd name="connsiteX10" fmla="*/ 328224 w 485839"/>
                    <a:gd name="connsiteY10" fmla="*/ 0 h 1100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5839" h="1100527">
                      <a:moveTo>
                        <a:pt x="328224" y="0"/>
                      </a:moveTo>
                      <a:cubicBezTo>
                        <a:pt x="390826" y="44996"/>
                        <a:pt x="442257" y="80342"/>
                        <a:pt x="485406" y="107922"/>
                      </a:cubicBezTo>
                      <a:lnTo>
                        <a:pt x="485839" y="108185"/>
                      </a:lnTo>
                      <a:lnTo>
                        <a:pt x="467186" y="154792"/>
                      </a:lnTo>
                      <a:cubicBezTo>
                        <a:pt x="420317" y="240421"/>
                        <a:pt x="320536" y="323936"/>
                        <a:pt x="295159" y="433215"/>
                      </a:cubicBezTo>
                      <a:cubicBezTo>
                        <a:pt x="254556" y="608062"/>
                        <a:pt x="268478" y="1024100"/>
                        <a:pt x="223289" y="1041435"/>
                      </a:cubicBezTo>
                      <a:cubicBezTo>
                        <a:pt x="178100" y="1058771"/>
                        <a:pt x="263027" y="1223894"/>
                        <a:pt x="113968" y="911986"/>
                      </a:cubicBezTo>
                      <a:cubicBezTo>
                        <a:pt x="54851" y="794949"/>
                        <a:pt x="-40339" y="282634"/>
                        <a:pt x="18484" y="129362"/>
                      </a:cubicBezTo>
                      <a:lnTo>
                        <a:pt x="22727" y="122400"/>
                      </a:lnTo>
                      <a:lnTo>
                        <a:pt x="33266" y="121291"/>
                      </a:lnTo>
                      <a:cubicBezTo>
                        <a:pt x="65585" y="102362"/>
                        <a:pt x="165117" y="9240"/>
                        <a:pt x="328224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 sz="100" dirty="0"/>
                </a:p>
              </p:txBody>
            </p:sp>
            <p:sp>
              <p:nvSpPr>
                <p:cNvPr id="18" name="弧形 17"/>
                <p:cNvSpPr/>
                <p:nvPr/>
              </p:nvSpPr>
              <p:spPr>
                <a:xfrm rot="13678120" flipV="1">
                  <a:off x="4123878" y="4334198"/>
                  <a:ext cx="701948" cy="871455"/>
                </a:xfrm>
                <a:prstGeom prst="arc">
                  <a:avLst>
                    <a:gd name="adj1" fmla="val 16200000"/>
                    <a:gd name="adj2" fmla="val 20701164"/>
                  </a:avLst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 sz="100"/>
                </a:p>
              </p:txBody>
            </p:sp>
          </p:grpSp>
          <p:sp>
            <p:nvSpPr>
              <p:cNvPr id="12" name="流程图: 对照 11"/>
              <p:cNvSpPr/>
              <p:nvPr/>
            </p:nvSpPr>
            <p:spPr>
              <a:xfrm rot="16200000">
                <a:off x="4073254" y="4579730"/>
                <a:ext cx="960979" cy="1628800"/>
              </a:xfrm>
              <a:prstGeom prst="flowChartCollat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>
              <a:duotone>
                <a:prstClr val="black"/>
                <a:srgbClr val="404040">
                  <a:tint val="45000"/>
                  <a:satMod val="400000"/>
                </a:srgbClr>
              </a:duotone>
              <a:lum bright="-20000" contrast="-40000"/>
            </a:blip>
            <a:srcRect l="50124"/>
            <a:stretch>
              <a:fillRect/>
            </a:stretch>
          </p:blipFill>
          <p:spPr>
            <a:xfrm>
              <a:off x="5420496" y="5130557"/>
              <a:ext cx="811744" cy="960087"/>
            </a:xfrm>
            <a:prstGeom prst="rect">
              <a:avLst/>
            </a:prstGeom>
          </p:spPr>
        </p:pic>
      </p:grpSp>
      <p:sp>
        <p:nvSpPr>
          <p:cNvPr id="25" name="椭圆 24"/>
          <p:cNvSpPr/>
          <p:nvPr/>
        </p:nvSpPr>
        <p:spPr>
          <a:xfrm>
            <a:off x="5808464" y="1198910"/>
            <a:ext cx="736397" cy="7363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6" name="椭圆 25"/>
          <p:cNvSpPr/>
          <p:nvPr/>
        </p:nvSpPr>
        <p:spPr>
          <a:xfrm>
            <a:off x="8386629" y="804989"/>
            <a:ext cx="1021424" cy="10214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7" name="椭圆 26"/>
          <p:cNvSpPr/>
          <p:nvPr/>
        </p:nvSpPr>
        <p:spPr>
          <a:xfrm>
            <a:off x="6064397" y="3633376"/>
            <a:ext cx="839628" cy="8396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8" name="椭圆 27"/>
          <p:cNvSpPr/>
          <p:nvPr/>
        </p:nvSpPr>
        <p:spPr>
          <a:xfrm>
            <a:off x="5175239" y="4473004"/>
            <a:ext cx="578122" cy="5781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9" name="椭圆 28"/>
          <p:cNvSpPr/>
          <p:nvPr/>
        </p:nvSpPr>
        <p:spPr>
          <a:xfrm>
            <a:off x="5943465" y="2318086"/>
            <a:ext cx="398621" cy="39862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30" name="椭圆 29"/>
          <p:cNvSpPr/>
          <p:nvPr/>
        </p:nvSpPr>
        <p:spPr>
          <a:xfrm>
            <a:off x="6433705" y="3058784"/>
            <a:ext cx="376559" cy="3765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31" name="椭圆 30"/>
          <p:cNvSpPr/>
          <p:nvPr/>
        </p:nvSpPr>
        <p:spPr>
          <a:xfrm>
            <a:off x="7461476" y="1333082"/>
            <a:ext cx="236655" cy="23665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32" name="椭圆 31"/>
          <p:cNvSpPr/>
          <p:nvPr/>
        </p:nvSpPr>
        <p:spPr>
          <a:xfrm>
            <a:off x="7456837" y="3611285"/>
            <a:ext cx="645845" cy="64584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grpSp>
        <p:nvGrpSpPr>
          <p:cNvPr id="5" name="组合 4"/>
          <p:cNvGrpSpPr/>
          <p:nvPr/>
        </p:nvGrpSpPr>
        <p:grpSpPr>
          <a:xfrm>
            <a:off x="107567" y="2708619"/>
            <a:ext cx="4633976" cy="1420249"/>
            <a:chOff x="4679572" y="1810897"/>
            <a:chExt cx="6178635" cy="1893665"/>
          </a:xfrm>
        </p:grpSpPr>
        <p:sp>
          <p:nvSpPr>
            <p:cNvPr id="35" name="文本框 34"/>
            <p:cNvSpPr txBox="1"/>
            <p:nvPr/>
          </p:nvSpPr>
          <p:spPr>
            <a:xfrm>
              <a:off x="4679572" y="1810897"/>
              <a:ext cx="5213985" cy="1198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b="1" dirty="0" smtClean="0">
                  <a:solidFill>
                    <a:schemeClr val="bg1"/>
                  </a:solidFill>
                  <a:latin typeface="+mn-lt"/>
                </a:rPr>
                <a:t>Wha</a:t>
              </a:r>
              <a:r>
                <a:rPr lang="en-US" altLang="zh-CN" sz="7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t’s</a:t>
              </a:r>
              <a:r>
                <a:rPr lang="en-US" altLang="zh-CN" sz="7200" b="1" dirty="0" smtClean="0">
                  <a:solidFill>
                    <a:schemeClr val="bg1"/>
                  </a:solidFill>
                  <a:latin typeface="+mn-lt"/>
                </a:rPr>
                <a:t> This? </a:t>
              </a:r>
              <a:endParaRPr lang="zh-CN" altLang="en-US" sz="7200" b="1" dirty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4913595" y="3048512"/>
              <a:ext cx="594461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4820978" y="3060249"/>
              <a:ext cx="4903047" cy="644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团队项目之</a:t>
              </a:r>
              <a:r>
                <a:rPr lang="en-US" altLang="zh-CN" sz="24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—— </a:t>
              </a: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广商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+mn-lt"/>
                </a:rPr>
                <a:t>百货</a:t>
              </a:r>
              <a:endParaRPr lang="en-US" altLang="zh-CN" sz="2400" b="1" dirty="0" smtClean="0">
                <a:solidFill>
                  <a:schemeClr val="bg1"/>
                </a:solidFill>
                <a:latin typeface="+mn-lt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60394" y="1744716"/>
            <a:ext cx="1674186" cy="1674186"/>
            <a:chOff x="398791" y="950166"/>
            <a:chExt cx="2232248" cy="2232248"/>
          </a:xfrm>
        </p:grpSpPr>
        <p:sp>
          <p:nvSpPr>
            <p:cNvPr id="39" name="椭圆 38"/>
            <p:cNvSpPr/>
            <p:nvPr/>
          </p:nvSpPr>
          <p:spPr>
            <a:xfrm>
              <a:off x="398791" y="950166"/>
              <a:ext cx="2232248" cy="223224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 smtClean="0"/>
                <a:t>APP</a:t>
              </a:r>
              <a:endParaRPr lang="en-US" altLang="zh-CN" sz="1800" b="1" dirty="0" smtClean="0"/>
            </a:p>
            <a:p>
              <a:pPr algn="ctr"/>
              <a:endParaRPr lang="en-US" altLang="zh-CN" sz="3600" b="1" dirty="0" smtClean="0"/>
            </a:p>
            <a:p>
              <a:pPr algn="ctr"/>
              <a:r>
                <a:rPr lang="zh-CN" altLang="en-US" sz="1800" b="1" dirty="0">
                  <a:latin typeface="微软雅黑" pitchFamily="34" charset="-122"/>
                  <a:ea typeface="微软雅黑" pitchFamily="34" charset="-122"/>
                </a:rPr>
                <a:t>项目架构</a:t>
              </a:r>
              <a:endParaRPr lang="zh-CN" altLang="en-US" sz="18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830839" y="1742254"/>
              <a:ext cx="13681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椭圆 41"/>
          <p:cNvSpPr/>
          <p:nvPr/>
        </p:nvSpPr>
        <p:spPr>
          <a:xfrm>
            <a:off x="6227044" y="4963031"/>
            <a:ext cx="677097" cy="677097"/>
          </a:xfrm>
          <a:prstGeom prst="ellipse">
            <a:avLst/>
          </a:prstGeom>
          <a:solidFill>
            <a:schemeClr val="tx1">
              <a:lumMod val="50000"/>
              <a:lumOff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44" name="任意多边形 43"/>
          <p:cNvSpPr/>
          <p:nvPr/>
        </p:nvSpPr>
        <p:spPr>
          <a:xfrm rot="14034017">
            <a:off x="4288977" y="4811120"/>
            <a:ext cx="665871" cy="1242138"/>
          </a:xfrm>
          <a:custGeom>
            <a:avLst/>
            <a:gdLst>
              <a:gd name="connsiteX0" fmla="*/ 180024 w 887828"/>
              <a:gd name="connsiteY0" fmla="*/ 0 h 1656184"/>
              <a:gd name="connsiteX1" fmla="*/ 887828 w 887828"/>
              <a:gd name="connsiteY1" fmla="*/ 0 h 1656184"/>
              <a:gd name="connsiteX2" fmla="*/ 887329 w 887828"/>
              <a:gd name="connsiteY2" fmla="*/ 2755 h 1656184"/>
              <a:gd name="connsiteX3" fmla="*/ 874177 w 887828"/>
              <a:gd name="connsiteY3" fmla="*/ 106995 h 1656184"/>
              <a:gd name="connsiteX4" fmla="*/ 353830 w 887828"/>
              <a:gd name="connsiteY4" fmla="*/ 106995 h 1656184"/>
              <a:gd name="connsiteX5" fmla="*/ 220326 w 887828"/>
              <a:gd name="connsiteY5" fmla="*/ 263759 h 1656184"/>
              <a:gd name="connsiteX6" fmla="*/ 220326 w 887828"/>
              <a:gd name="connsiteY6" fmla="*/ 1392426 h 1656184"/>
              <a:gd name="connsiteX7" fmla="*/ 353830 w 887828"/>
              <a:gd name="connsiteY7" fmla="*/ 1549190 h 1656184"/>
              <a:gd name="connsiteX8" fmla="*/ 874177 w 887828"/>
              <a:gd name="connsiteY8" fmla="*/ 1549190 h 1656184"/>
              <a:gd name="connsiteX9" fmla="*/ 887329 w 887828"/>
              <a:gd name="connsiteY9" fmla="*/ 1653430 h 1656184"/>
              <a:gd name="connsiteX10" fmla="*/ 887828 w 887828"/>
              <a:gd name="connsiteY10" fmla="*/ 1656184 h 1656184"/>
              <a:gd name="connsiteX11" fmla="*/ 180024 w 887828"/>
              <a:gd name="connsiteY11" fmla="*/ 1656184 h 1656184"/>
              <a:gd name="connsiteX12" fmla="*/ 0 w 887828"/>
              <a:gd name="connsiteY12" fmla="*/ 1476160 h 1656184"/>
              <a:gd name="connsiteX13" fmla="*/ 0 w 887828"/>
              <a:gd name="connsiteY13" fmla="*/ 180024 h 1656184"/>
              <a:gd name="connsiteX14" fmla="*/ 180024 w 887828"/>
              <a:gd name="connsiteY14" fmla="*/ 0 h 165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87828" h="1656184">
                <a:moveTo>
                  <a:pt x="180024" y="0"/>
                </a:moveTo>
                <a:lnTo>
                  <a:pt x="887828" y="0"/>
                </a:lnTo>
                <a:lnTo>
                  <a:pt x="887329" y="2755"/>
                </a:lnTo>
                <a:lnTo>
                  <a:pt x="874177" y="106995"/>
                </a:lnTo>
                <a:lnTo>
                  <a:pt x="353830" y="106995"/>
                </a:lnTo>
                <a:cubicBezTo>
                  <a:pt x="280097" y="106995"/>
                  <a:pt x="220326" y="177180"/>
                  <a:pt x="220326" y="263759"/>
                </a:cubicBezTo>
                <a:lnTo>
                  <a:pt x="220326" y="1392426"/>
                </a:lnTo>
                <a:cubicBezTo>
                  <a:pt x="220326" y="1479005"/>
                  <a:pt x="280097" y="1549190"/>
                  <a:pt x="353830" y="1549190"/>
                </a:cubicBezTo>
                <a:lnTo>
                  <a:pt x="874177" y="1549190"/>
                </a:lnTo>
                <a:lnTo>
                  <a:pt x="887329" y="1653430"/>
                </a:lnTo>
                <a:lnTo>
                  <a:pt x="887828" y="1656184"/>
                </a:lnTo>
                <a:lnTo>
                  <a:pt x="180024" y="1656184"/>
                </a:lnTo>
                <a:cubicBezTo>
                  <a:pt x="80599" y="1656184"/>
                  <a:pt x="0" y="1575585"/>
                  <a:pt x="0" y="1476160"/>
                </a:cubicBezTo>
                <a:lnTo>
                  <a:pt x="0" y="180024"/>
                </a:lnTo>
                <a:cubicBezTo>
                  <a:pt x="0" y="80599"/>
                  <a:pt x="80599" y="0"/>
                  <a:pt x="180024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38" name="文本框 37"/>
          <p:cNvSpPr txBox="1"/>
          <p:nvPr/>
        </p:nvSpPr>
        <p:spPr>
          <a:xfrm>
            <a:off x="7218077" y="5103065"/>
            <a:ext cx="1778635" cy="360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5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CodingGrafield</a:t>
            </a:r>
            <a:endParaRPr lang="en-US" altLang="zh-CN" sz="165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7352153" y="5482592"/>
            <a:ext cx="1453501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38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9" y="6309201"/>
            <a:ext cx="9144000" cy="593884"/>
          </a:xfrm>
          <a:prstGeom prst="rect">
            <a:avLst/>
          </a:prstGeom>
          <a:solidFill>
            <a:schemeClr val="tx1">
              <a:lumMod val="95000"/>
              <a:lumOff val="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与此同时，炜杰负责的自动跳转欢迎页面也做完了，最后杰龙的工程交给炜杰规范</a:t>
            </a: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整合</a:t>
            </a:r>
            <a:endParaRPr lang="zh-CN" altLang="en-US" sz="15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3030024599@chatroom_1464005508932_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8251" y="1268730"/>
            <a:ext cx="2428399" cy="3962876"/>
          </a:xfrm>
          <a:prstGeom prst="rect">
            <a:avLst/>
          </a:prstGeom>
        </p:spPr>
      </p:pic>
      <p:pic>
        <p:nvPicPr>
          <p:cNvPr id="6" name="图片 5" descr="779701851540438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098" y="1160621"/>
            <a:ext cx="2262188" cy="40228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9" y="6309201"/>
            <a:ext cx="9144000" cy="593884"/>
          </a:xfrm>
          <a:prstGeom prst="rect">
            <a:avLst/>
          </a:prstGeom>
          <a:solidFill>
            <a:schemeClr val="tx1">
              <a:lumMod val="95000"/>
              <a:lumOff val="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到了</a:t>
            </a: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Sprint2</a:t>
            </a: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，必须开始主界面的构建，这个环节炜杰做了无限轮播的轮播图、以及有自己特色的变色底栏</a:t>
            </a:r>
            <a:endParaRPr lang="zh-CN" altLang="en-US" sz="15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 descr="轮播图_变色底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124" y="857250"/>
            <a:ext cx="2576036" cy="4583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9" y="6309201"/>
            <a:ext cx="9144000" cy="593884"/>
          </a:xfrm>
          <a:prstGeom prst="rect">
            <a:avLst/>
          </a:prstGeom>
          <a:solidFill>
            <a:schemeClr val="tx1">
              <a:lumMod val="95000"/>
              <a:lumOff val="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与此同时，杰龙也做完了用户、商家的信息修改，实现</a:t>
            </a: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SQLite</a:t>
            </a: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的增删改查</a:t>
            </a:r>
            <a:endParaRPr lang="zh-CN" altLang="en-US" sz="15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 descr="849068712814648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9839" y="1210628"/>
            <a:ext cx="2145506" cy="4195763"/>
          </a:xfrm>
          <a:prstGeom prst="rect">
            <a:avLst/>
          </a:prstGeom>
        </p:spPr>
      </p:pic>
      <p:pic>
        <p:nvPicPr>
          <p:cNvPr id="4" name="图片 3" descr="2364201358174175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9" y="1214914"/>
            <a:ext cx="2152650" cy="4210526"/>
          </a:xfrm>
          <a:prstGeom prst="rect">
            <a:avLst/>
          </a:prstGeom>
        </p:spPr>
      </p:pic>
      <p:pic>
        <p:nvPicPr>
          <p:cNvPr id="7" name="图片 6" descr="6345186057241032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109" y="1214914"/>
            <a:ext cx="2135981" cy="4183380"/>
          </a:xfrm>
          <a:prstGeom prst="rect">
            <a:avLst/>
          </a:prstGeom>
        </p:spPr>
      </p:pic>
      <p:pic>
        <p:nvPicPr>
          <p:cNvPr id="8" name="图片 7" descr="8950011133540110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379" y="1214914"/>
            <a:ext cx="2145506" cy="4181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59" y="6309201"/>
            <a:ext cx="9144000" cy="593884"/>
          </a:xfrm>
          <a:prstGeom prst="rect">
            <a:avLst/>
          </a:prstGeom>
          <a:solidFill>
            <a:schemeClr val="tx1">
              <a:lumMod val="95000"/>
              <a:lumOff val="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交给炜杰整合，将其整合到</a:t>
            </a: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Fragment</a:t>
            </a: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中，点击变色状态栏可切换到修改页</a:t>
            </a:r>
            <a:endParaRPr lang="zh-CN" altLang="en-US" sz="15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 descr="807971-20160611194236840-19118927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124" y="857250"/>
            <a:ext cx="2577465" cy="45820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59" y="6309201"/>
            <a:ext cx="9144000" cy="593884"/>
          </a:xfrm>
          <a:prstGeom prst="rect">
            <a:avLst/>
          </a:prstGeom>
          <a:solidFill>
            <a:schemeClr val="tx1">
              <a:lumMod val="95000"/>
              <a:lumOff val="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最后，还实现了拍照</a:t>
            </a: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本地相册裁剪录入头像，并完成</a:t>
            </a:r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SD</a:t>
            </a: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卡读写操作</a:t>
            </a:r>
            <a:endParaRPr lang="zh-CN" altLang="en-US" sz="15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 descr="Sprint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9940" y="857250"/>
            <a:ext cx="2484596" cy="452866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59" y="6309201"/>
            <a:ext cx="9144000" cy="593884"/>
          </a:xfrm>
          <a:prstGeom prst="rect">
            <a:avLst/>
          </a:prstGeom>
          <a:solidFill>
            <a:schemeClr val="tx1">
              <a:lumMod val="95000"/>
              <a:lumOff val="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Sprint3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，炜杰实现商品下拉列表更新、自动登录、注销功能，搜索功能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点击列表、轮播图跳转商品详情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通过网络获取头像，详情存在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SQLite)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 descr="807971-20160618221544651-20623351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19" y="1106805"/>
            <a:ext cx="2440781" cy="4340066"/>
          </a:xfrm>
          <a:prstGeom prst="rect">
            <a:avLst/>
          </a:prstGeom>
        </p:spPr>
      </p:pic>
      <p:pic>
        <p:nvPicPr>
          <p:cNvPr id="5" name="图片 4" descr="807971-20160619221804366-11389068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161" y="1484948"/>
            <a:ext cx="2940368" cy="3920966"/>
          </a:xfrm>
          <a:prstGeom prst="rect">
            <a:avLst/>
          </a:prstGeom>
        </p:spPr>
      </p:pic>
      <p:pic>
        <p:nvPicPr>
          <p:cNvPr id="6" name="图片 5" descr="807971-20160617214743479-18461711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023" y="1106805"/>
            <a:ext cx="2419350" cy="4301966"/>
          </a:xfrm>
          <a:prstGeom prst="rect">
            <a:avLst/>
          </a:prstGeom>
        </p:spPr>
      </p:pic>
      <p:pic>
        <p:nvPicPr>
          <p:cNvPr id="7" name="图片 6" descr="Screenshot_2016-06-21-00-25-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326" y="1106805"/>
            <a:ext cx="2430780" cy="43214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90606" y="2348880"/>
            <a:ext cx="4721225" cy="2067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但是，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中的设计绝不仅仅是</a:t>
            </a:r>
            <a:endParaRPr lang="en-US" altLang="zh-CN" sz="1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625" b="1" dirty="0">
                <a:solidFill>
                  <a:srgbClr val="25C6FF"/>
                </a:solidFill>
                <a:latin typeface="微软雅黑" pitchFamily="34" charset="-122"/>
                <a:ea typeface="微软雅黑" pitchFamily="34" charset="-122"/>
              </a:rPr>
              <a:t>这么</a:t>
            </a:r>
            <a:r>
              <a:rPr lang="zh-CN" altLang="en-US" sz="8625" b="1" dirty="0" smtClean="0">
                <a:solidFill>
                  <a:srgbClr val="25C6FF"/>
                </a:solidFill>
                <a:latin typeface="微软雅黑" pitchFamily="34" charset="-122"/>
                <a:ea typeface="微软雅黑" pitchFamily="34" charset="-122"/>
              </a:rPr>
              <a:t>简单</a:t>
            </a:r>
            <a:endParaRPr lang="zh-CN" altLang="en-US" sz="8625" b="1" dirty="0">
              <a:solidFill>
                <a:srgbClr val="25C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1445076">
            <a:off x="6530971" y="3298121"/>
            <a:ext cx="1278890" cy="1499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62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Wicker\Pictures\设计心得\809500-20160615131638948-151287437.png809500-20160615131638948-151287437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94033" y="998848"/>
            <a:ext cx="2734628" cy="312415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6609" y="4259873"/>
            <a:ext cx="1598441" cy="1598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altLang="zh-CN" sz="100" dirty="0" smtClean="0">
              <a:solidFill>
                <a:prstClr val="white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altLang="zh-CN" sz="100" dirty="0">
              <a:solidFill>
                <a:prstClr val="white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altLang="zh-CN" sz="100" dirty="0" smtClean="0">
              <a:solidFill>
                <a:prstClr val="white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altLang="zh-CN" sz="100" dirty="0">
              <a:solidFill>
                <a:prstClr val="white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altLang="zh-CN" sz="100" dirty="0" smtClean="0">
              <a:solidFill>
                <a:prstClr val="white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altLang="zh-CN" sz="100" dirty="0">
              <a:solidFill>
                <a:prstClr val="white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smtClean="0">
                <a:solidFill>
                  <a:prstClr val="white"/>
                </a:solidFill>
              </a:rPr>
              <a:t>Without it We can’t. 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pic>
        <p:nvPicPr>
          <p:cNvPr id="5" name="图片 4" descr="C:\Users\Wicker\Pictures\设计心得\809500-20160615131650510-1845655331.jpg809500-20160615131650510-18456553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24212" y="972178"/>
            <a:ext cx="1668304" cy="296589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78037" y="4096336"/>
            <a:ext cx="7142870" cy="176197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00" dirty="0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28248" y="4238918"/>
            <a:ext cx="3630930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000" b="1" spc="-300" dirty="0" smtClean="0">
                <a:solidFill>
                  <a:schemeClr val="accent1">
                    <a:lumMod val="50000"/>
                  </a:schemeClr>
                </a:solidFill>
                <a:latin typeface="Calibri"/>
              </a:rPr>
              <a:t>我们不能没有交互设计</a:t>
            </a:r>
            <a:endParaRPr lang="zh-CN" altLang="en-US" sz="3000" b="1" spc="-300" dirty="0" smtClean="0">
              <a:solidFill>
                <a:schemeClr val="accent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06227" y="4790788"/>
            <a:ext cx="614680" cy="121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 smtClean="0">
                <a:solidFill>
                  <a:schemeClr val="accent1">
                    <a:lumMod val="50000"/>
                  </a:schemeClr>
                </a:solidFill>
                <a:latin typeface="Calibri"/>
              </a:rPr>
              <a:t>之所以有情怀，才觉得它不仅仅是作业，</a:t>
            </a:r>
            <a:endParaRPr lang="en-US" altLang="zh-CN" sz="100" dirty="0" smtClean="0">
              <a:solidFill>
                <a:schemeClr val="accent1">
                  <a:lumMod val="50000"/>
                </a:schemeClr>
              </a:solidFill>
              <a:latin typeface="Calibri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 smtClean="0">
                <a:solidFill>
                  <a:schemeClr val="accent1">
                    <a:lumMod val="50000"/>
                  </a:schemeClr>
                </a:solidFill>
                <a:latin typeface="Calibri"/>
              </a:rPr>
              <a:t>所以才会对它付出更多，去做一些美化和调整细节，对过去界面的调整和优化</a:t>
            </a:r>
            <a:endParaRPr lang="en-US" altLang="zh-CN" sz="100" dirty="0" smtClean="0">
              <a:solidFill>
                <a:schemeClr val="accent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18741" y="5481187"/>
            <a:ext cx="1830705" cy="41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100" b="1" dirty="0" smtClean="0">
                <a:solidFill>
                  <a:schemeClr val="accent1">
                    <a:lumMod val="50000"/>
                  </a:schemeClr>
                </a:solidFill>
                <a:latin typeface="Calibri"/>
              </a:rPr>
              <a:t>CodingGarfiald</a:t>
            </a:r>
            <a:endParaRPr lang="en-US" altLang="zh-CN" sz="2100" b="1" dirty="0" smtClean="0">
              <a:solidFill>
                <a:schemeClr val="accent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88901" y="3020158"/>
            <a:ext cx="1835834" cy="1835834"/>
          </a:xfrm>
          <a:prstGeom prst="ellipse">
            <a:avLst/>
          </a:prstGeom>
          <a:solidFill>
            <a:schemeClr val="bg1"/>
          </a:solidFill>
          <a:ln>
            <a:solidFill>
              <a:srgbClr val="A43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00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91771" y="3123028"/>
            <a:ext cx="1630094" cy="163009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altLang="zh-CN" sz="3600" dirty="0" smtClean="0">
              <a:solidFill>
                <a:prstClr val="white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dirty="0">
                <a:solidFill>
                  <a:prstClr val="white"/>
                </a:solidFill>
                <a:latin typeface="Adobe Gothic Std B" panose="020B0800000000000000" pitchFamily="34" charset="-128"/>
              </a:rPr>
              <a:t>设计</a:t>
            </a:r>
            <a:endParaRPr lang="zh-CN" altLang="en-US" sz="3600" dirty="0">
              <a:solidFill>
                <a:prstClr val="white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06133" y="3393036"/>
            <a:ext cx="551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prstClr val="white"/>
                </a:solidFill>
                <a:latin typeface="Calibri"/>
              </a:rPr>
              <a:t>APP</a:t>
            </a:r>
            <a:endParaRPr lang="zh-CN" altLang="en-US" sz="18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086729" y="3735933"/>
            <a:ext cx="14287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变色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0" y="1628775"/>
            <a:ext cx="2090420" cy="3815715"/>
          </a:xfrm>
          <a:prstGeom prst="rect">
            <a:avLst/>
          </a:prstGeom>
        </p:spPr>
      </p:pic>
      <p:pic>
        <p:nvPicPr>
          <p:cNvPr id="14" name="图片 13" descr="login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90" y="548640"/>
            <a:ext cx="3835400" cy="54470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588135"/>
            <a:ext cx="5271135" cy="9461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00">
              <a:solidFill>
                <a:prstClr val="black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702560"/>
            <a:ext cx="1443990" cy="86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00"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 rot="16200000">
            <a:off x="-1240155" y="2637155"/>
            <a:ext cx="5377815" cy="101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0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16200000">
            <a:off x="2558415" y="4218305"/>
            <a:ext cx="5436235" cy="113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00">
              <a:solidFill>
                <a:prstClr val="black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85570" y="5372735"/>
            <a:ext cx="3876675" cy="82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00">
              <a:solidFill>
                <a:prstClr val="black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9511" y="654198"/>
            <a:ext cx="1270635" cy="1188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7200" dirty="0" smtClean="0">
                <a:solidFill>
                  <a:prstClr val="white"/>
                </a:solidFill>
                <a:latin typeface="Bell Gothic Std Black" panose="020B0806020202040204" pitchFamily="34" charset="0"/>
              </a:rPr>
              <a:t>IN</a:t>
            </a:r>
            <a:endParaRPr lang="zh-CN" altLang="en-US" sz="7200" dirty="0">
              <a:solidFill>
                <a:prstClr val="white"/>
              </a:solidFill>
              <a:latin typeface="Bell Gothic Std Black" panose="020B080602020204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52075" y="867801"/>
            <a:ext cx="3145155" cy="921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5400" dirty="0" smtClean="0">
                <a:solidFill>
                  <a:prstClr val="white"/>
                </a:solidFill>
                <a:latin typeface="Calibri"/>
              </a:rPr>
              <a:t>those days</a:t>
            </a:r>
            <a:endParaRPr lang="zh-CN" altLang="en-US" sz="5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7644" y="1700689"/>
            <a:ext cx="979170" cy="991553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00">
              <a:solidFill>
                <a:prstClr val="white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95" y="5103185"/>
            <a:ext cx="259207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700" dirty="0" smtClean="0">
                <a:solidFill>
                  <a:schemeClr val="accent1">
                    <a:lumMod val="50000"/>
                  </a:schemeClr>
                </a:solidFill>
                <a:latin typeface="Hobo Std" panose="020B0803040709020204" pitchFamily="34" charset="0"/>
                <a:ea typeface="汉真广标" pitchFamily="49" charset="-122"/>
              </a:rPr>
              <a:t>From </a:t>
            </a:r>
            <a:endParaRPr lang="en-US" altLang="zh-CN" sz="2700" dirty="0" smtClean="0">
              <a:solidFill>
                <a:schemeClr val="accent1">
                  <a:lumMod val="50000"/>
                </a:schemeClr>
              </a:solidFill>
              <a:latin typeface="Hobo Std" panose="020B0803040709020204" pitchFamily="34" charset="0"/>
              <a:ea typeface="汉真广标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700" dirty="0" err="1" smtClean="0">
                <a:solidFill>
                  <a:schemeClr val="accent1">
                    <a:lumMod val="50000"/>
                  </a:schemeClr>
                </a:solidFill>
                <a:latin typeface="Hobo Std" panose="020B0803040709020204" pitchFamily="34" charset="0"/>
                <a:ea typeface="汉真广标" pitchFamily="49" charset="-122"/>
              </a:rPr>
              <a:t>CodingGarfield</a:t>
            </a:r>
            <a:endParaRPr lang="en-US" altLang="zh-CN" sz="2700" dirty="0" err="1" smtClean="0">
              <a:solidFill>
                <a:schemeClr val="accent1">
                  <a:lumMod val="50000"/>
                </a:schemeClr>
              </a:solidFill>
              <a:latin typeface="Hobo Std" panose="020B0803040709020204" pitchFamily="34" charset="0"/>
              <a:ea typeface="汉真广标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75459" y="1268730"/>
            <a:ext cx="3535680" cy="15544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方正准圆简体" charset="0"/>
                <a:ea typeface="方正准圆简体" charset="0"/>
              </a:rPr>
              <a:t>对以往登陆界面的美化</a:t>
            </a:r>
            <a:endParaRPr lang="zh-CN" altLang="en-US" sz="1200">
              <a:solidFill>
                <a:schemeClr val="bg1"/>
              </a:solidFill>
              <a:latin typeface="方正准圆简体" charset="0"/>
              <a:ea typeface="方正准圆简体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方正准圆简体" charset="0"/>
                <a:ea typeface="方正准圆简体" charset="0"/>
              </a:rPr>
              <a:t>多次选图——多次调色——高斯模糊——截图</a:t>
            </a:r>
            <a:endParaRPr lang="zh-CN" altLang="en-US" sz="1200">
              <a:solidFill>
                <a:schemeClr val="bg1"/>
              </a:solidFill>
              <a:latin typeface="方正准圆简体" charset="0"/>
              <a:ea typeface="方正准圆简体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方正准圆简体" charset="0"/>
                <a:ea typeface="方正准圆简体" charset="0"/>
              </a:rPr>
              <a:t>——加入背景，</a:t>
            </a:r>
            <a:endParaRPr lang="zh-CN" altLang="en-US" sz="1200">
              <a:solidFill>
                <a:schemeClr val="bg1"/>
              </a:solidFill>
              <a:latin typeface="方正准圆简体" charset="0"/>
              <a:ea typeface="方正准圆简体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方正准圆简体" charset="0"/>
                <a:ea typeface="方正准圆简体" charset="0"/>
              </a:rPr>
              <a:t>保证了应用界面的清新、高雅风格，</a:t>
            </a:r>
            <a:endParaRPr lang="zh-CN" altLang="en-US" sz="1200">
              <a:solidFill>
                <a:schemeClr val="bg1"/>
              </a:solidFill>
              <a:latin typeface="方正准圆简体" charset="0"/>
              <a:ea typeface="方正准圆简体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方正准圆简体" charset="0"/>
                <a:ea typeface="方正准圆简体" charset="0"/>
              </a:rPr>
              <a:t>也保证用户不会对我们界面产生视觉疲劳而厌倦，</a:t>
            </a:r>
            <a:endParaRPr lang="zh-CN" altLang="en-US" sz="1200">
              <a:solidFill>
                <a:schemeClr val="bg1"/>
              </a:solidFill>
              <a:latin typeface="方正准圆简体" charset="0"/>
              <a:ea typeface="方正准圆简体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方正准圆简体" charset="0"/>
                <a:ea typeface="方正准圆简体" charset="0"/>
              </a:rPr>
              <a:t>在精神层面，</a:t>
            </a:r>
            <a:endParaRPr lang="zh-CN" altLang="en-US" sz="1200">
              <a:solidFill>
                <a:schemeClr val="bg1"/>
              </a:solidFill>
              <a:latin typeface="方正准圆简体" charset="0"/>
              <a:ea typeface="方正准圆简体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方正准圆简体" charset="0"/>
                <a:ea typeface="方正准圆简体" charset="0"/>
              </a:rPr>
              <a:t>表达出我们向往自由、美好、希望的文化内涵，</a:t>
            </a:r>
            <a:endParaRPr lang="zh-CN" altLang="en-US" sz="1200">
              <a:solidFill>
                <a:schemeClr val="bg1"/>
              </a:solidFill>
              <a:latin typeface="方正准圆简体" charset="0"/>
              <a:ea typeface="方正准圆简体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方正准圆简体" charset="0"/>
                <a:ea typeface="方正准圆简体" charset="0"/>
              </a:rPr>
              <a:t>是应用的灵魂</a:t>
            </a:r>
            <a:endParaRPr lang="zh-CN" altLang="en-US" sz="1200">
              <a:solidFill>
                <a:schemeClr val="bg1"/>
              </a:solidFill>
              <a:latin typeface="方正准圆简体" charset="0"/>
              <a:ea typeface="方正准圆简体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91706" y="4005104"/>
            <a:ext cx="1859280" cy="13716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方正大黑简体" charset="0"/>
                <a:ea typeface="方正大黑简体" charset="0"/>
              </a:rPr>
              <a:t>变色状态栏</a:t>
            </a:r>
            <a:endParaRPr lang="zh-CN" altLang="en-US" sz="1200">
              <a:solidFill>
                <a:schemeClr val="accent1">
                  <a:lumMod val="50000"/>
                </a:schemeClr>
              </a:solidFill>
              <a:latin typeface="方正大黑简体" charset="0"/>
              <a:ea typeface="方正大黑简体" charset="0"/>
            </a:endParaRPr>
          </a:p>
          <a:p>
            <a:pPr algn="ctr"/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方正大黑简体" charset="0"/>
                <a:ea typeface="方正大黑简体" charset="0"/>
              </a:rPr>
              <a:t>是广商百货亮点之一，</a:t>
            </a:r>
            <a:endParaRPr lang="zh-CN" altLang="en-US" sz="1200">
              <a:solidFill>
                <a:schemeClr val="accent1">
                  <a:lumMod val="50000"/>
                </a:schemeClr>
              </a:solidFill>
              <a:latin typeface="方正大黑简体" charset="0"/>
              <a:ea typeface="方正大黑简体" charset="0"/>
            </a:endParaRPr>
          </a:p>
          <a:p>
            <a:pPr algn="ctr"/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方正大黑简体" charset="0"/>
                <a:ea typeface="方正大黑简体" charset="0"/>
              </a:rPr>
              <a:t>一个应用，</a:t>
            </a:r>
            <a:endParaRPr lang="zh-CN" altLang="en-US" sz="1200">
              <a:solidFill>
                <a:schemeClr val="accent1">
                  <a:lumMod val="50000"/>
                </a:schemeClr>
              </a:solidFill>
              <a:latin typeface="方正大黑简体" charset="0"/>
              <a:ea typeface="方正大黑简体" charset="0"/>
            </a:endParaRPr>
          </a:p>
          <a:p>
            <a:pPr algn="ctr"/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方正大黑简体" charset="0"/>
                <a:ea typeface="方正大黑简体" charset="0"/>
              </a:rPr>
              <a:t>不断复刻别人的的功能，</a:t>
            </a:r>
            <a:endParaRPr lang="zh-CN" altLang="en-US" sz="1200">
              <a:solidFill>
                <a:schemeClr val="accent1">
                  <a:lumMod val="50000"/>
                </a:schemeClr>
              </a:solidFill>
              <a:latin typeface="方正大黑简体" charset="0"/>
              <a:ea typeface="方正大黑简体" charset="0"/>
            </a:endParaRPr>
          </a:p>
          <a:p>
            <a:pPr algn="ctr"/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方正大黑简体" charset="0"/>
                <a:ea typeface="方正大黑简体" charset="0"/>
              </a:rPr>
              <a:t>注定是没有生命力的，</a:t>
            </a:r>
            <a:endParaRPr lang="zh-CN" altLang="en-US" sz="1200">
              <a:solidFill>
                <a:schemeClr val="accent1">
                  <a:lumMod val="50000"/>
                </a:schemeClr>
              </a:solidFill>
              <a:latin typeface="方正大黑简体" charset="0"/>
              <a:ea typeface="方正大黑简体" charset="0"/>
            </a:endParaRPr>
          </a:p>
          <a:p>
            <a:pPr algn="ctr"/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方正大黑简体" charset="0"/>
                <a:ea typeface="方正大黑简体" charset="0"/>
              </a:rPr>
              <a:t>所以我们才想创新，</a:t>
            </a:r>
            <a:endParaRPr lang="zh-CN" altLang="en-US" sz="1200">
              <a:solidFill>
                <a:schemeClr val="accent1">
                  <a:lumMod val="50000"/>
                </a:schemeClr>
              </a:solidFill>
              <a:latin typeface="方正大黑简体" charset="0"/>
              <a:ea typeface="方正大黑简体" charset="0"/>
            </a:endParaRPr>
          </a:p>
          <a:p>
            <a:pPr algn="ctr"/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方正大黑简体" charset="0"/>
                <a:ea typeface="方正大黑简体" charset="0"/>
              </a:rPr>
              <a:t>才想做不一样的应用。</a:t>
            </a:r>
            <a:endParaRPr lang="zh-CN" altLang="en-US" sz="1200">
              <a:solidFill>
                <a:schemeClr val="accent1">
                  <a:lumMod val="50000"/>
                </a:schemeClr>
              </a:solidFill>
              <a:latin typeface="方正大黑简体" charset="0"/>
              <a:ea typeface="方正大黑简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08008" y="2726926"/>
            <a:ext cx="2204720" cy="1266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END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34772" y="2456892"/>
            <a:ext cx="1219927" cy="1620180"/>
            <a:chOff x="3851920" y="1484784"/>
            <a:chExt cx="3468017" cy="4605860"/>
          </a:xfrm>
        </p:grpSpPr>
        <p:grpSp>
          <p:nvGrpSpPr>
            <p:cNvPr id="6" name="组合 5"/>
            <p:cNvGrpSpPr/>
            <p:nvPr/>
          </p:nvGrpSpPr>
          <p:grpSpPr>
            <a:xfrm>
              <a:off x="3851920" y="1484784"/>
              <a:ext cx="3468017" cy="4605859"/>
              <a:chOff x="2987824" y="1268760"/>
              <a:chExt cx="3468017" cy="4605859"/>
            </a:xfrm>
          </p:grpSpPr>
          <p:grpSp>
            <p:nvGrpSpPr>
              <p:cNvPr id="8" name="组合 22"/>
              <p:cNvGrpSpPr/>
              <p:nvPr/>
            </p:nvGrpSpPr>
            <p:grpSpPr bwMode="auto">
              <a:xfrm>
                <a:off x="2987824" y="1268760"/>
                <a:ext cx="3468017" cy="4002063"/>
                <a:chOff x="3366089" y="2205116"/>
                <a:chExt cx="2525472" cy="2915784"/>
              </a:xfrm>
            </p:grpSpPr>
            <p:sp>
              <p:nvSpPr>
                <p:cNvPr id="10" name="脸部"/>
                <p:cNvSpPr/>
                <p:nvPr/>
              </p:nvSpPr>
              <p:spPr>
                <a:xfrm>
                  <a:off x="3366089" y="2211468"/>
                  <a:ext cx="2422295" cy="2795086"/>
                </a:xfrm>
                <a:custGeom>
                  <a:avLst/>
                  <a:gdLst>
                    <a:gd name="connsiteX0" fmla="*/ 0 w 2232248"/>
                    <a:gd name="connsiteY0" fmla="*/ 1620180 h 3240360"/>
                    <a:gd name="connsiteX1" fmla="*/ 1116124 w 2232248"/>
                    <a:gd name="connsiteY1" fmla="*/ 0 h 3240360"/>
                    <a:gd name="connsiteX2" fmla="*/ 2232248 w 2232248"/>
                    <a:gd name="connsiteY2" fmla="*/ 1620180 h 3240360"/>
                    <a:gd name="connsiteX3" fmla="*/ 1116124 w 2232248"/>
                    <a:gd name="connsiteY3" fmla="*/ 3240360 h 3240360"/>
                    <a:gd name="connsiteX4" fmla="*/ 0 w 2232248"/>
                    <a:gd name="connsiteY4" fmla="*/ 1620180 h 3240360"/>
                    <a:gd name="connsiteX0-1" fmla="*/ 80795 w 2313043"/>
                    <a:gd name="connsiteY0-2" fmla="*/ 1620180 h 3254885"/>
                    <a:gd name="connsiteX1-3" fmla="*/ 1196919 w 2313043"/>
                    <a:gd name="connsiteY1-4" fmla="*/ 0 h 3254885"/>
                    <a:gd name="connsiteX2-5" fmla="*/ 2313043 w 2313043"/>
                    <a:gd name="connsiteY2-6" fmla="*/ 1620180 h 3254885"/>
                    <a:gd name="connsiteX3-7" fmla="*/ 1196919 w 2313043"/>
                    <a:gd name="connsiteY3-8" fmla="*/ 3240360 h 3254885"/>
                    <a:gd name="connsiteX4-9" fmla="*/ 210649 w 2313043"/>
                    <a:gd name="connsiteY4-10" fmla="*/ 2373574 h 3254885"/>
                    <a:gd name="connsiteX5" fmla="*/ 80795 w 2313043"/>
                    <a:gd name="connsiteY5" fmla="*/ 1620180 h 3254885"/>
                    <a:gd name="connsiteX0-11" fmla="*/ 66794 w 2359003"/>
                    <a:gd name="connsiteY0-12" fmla="*/ 1590226 h 3254911"/>
                    <a:gd name="connsiteX1-13" fmla="*/ 1242879 w 2359003"/>
                    <a:gd name="connsiteY1-14" fmla="*/ 26 h 3254911"/>
                    <a:gd name="connsiteX2-15" fmla="*/ 2359003 w 2359003"/>
                    <a:gd name="connsiteY2-16" fmla="*/ 1620206 h 3254911"/>
                    <a:gd name="connsiteX3-17" fmla="*/ 1242879 w 2359003"/>
                    <a:gd name="connsiteY3-18" fmla="*/ 3240386 h 3254911"/>
                    <a:gd name="connsiteX4-19" fmla="*/ 256609 w 2359003"/>
                    <a:gd name="connsiteY4-20" fmla="*/ 2373600 h 3254911"/>
                    <a:gd name="connsiteX5-21" fmla="*/ 66794 w 2359003"/>
                    <a:gd name="connsiteY5-22" fmla="*/ 1590226 h 3254911"/>
                    <a:gd name="connsiteX0-23" fmla="*/ 62852 w 2355061"/>
                    <a:gd name="connsiteY0-24" fmla="*/ 1590216 h 3254150"/>
                    <a:gd name="connsiteX1-25" fmla="*/ 1238937 w 2355061"/>
                    <a:gd name="connsiteY1-26" fmla="*/ 16 h 3254150"/>
                    <a:gd name="connsiteX2-27" fmla="*/ 2355061 w 2355061"/>
                    <a:gd name="connsiteY2-28" fmla="*/ 1620196 h 3254150"/>
                    <a:gd name="connsiteX3-29" fmla="*/ 1238937 w 2355061"/>
                    <a:gd name="connsiteY3-30" fmla="*/ 3240376 h 3254150"/>
                    <a:gd name="connsiteX4-31" fmla="*/ 267657 w 2355061"/>
                    <a:gd name="connsiteY4-32" fmla="*/ 2358599 h 3254150"/>
                    <a:gd name="connsiteX5-33" fmla="*/ 62852 w 2355061"/>
                    <a:gd name="connsiteY5-34" fmla="*/ 1590216 h 3254150"/>
                    <a:gd name="connsiteX0-35" fmla="*/ 62852 w 2355061"/>
                    <a:gd name="connsiteY0-36" fmla="*/ 1590216 h 3254649"/>
                    <a:gd name="connsiteX1-37" fmla="*/ 1238937 w 2355061"/>
                    <a:gd name="connsiteY1-38" fmla="*/ 16 h 3254649"/>
                    <a:gd name="connsiteX2-39" fmla="*/ 2355061 w 2355061"/>
                    <a:gd name="connsiteY2-40" fmla="*/ 1620196 h 3254649"/>
                    <a:gd name="connsiteX3-41" fmla="*/ 1238937 w 2355061"/>
                    <a:gd name="connsiteY3-42" fmla="*/ 3240376 h 3254649"/>
                    <a:gd name="connsiteX4-43" fmla="*/ 267657 w 2355061"/>
                    <a:gd name="connsiteY4-44" fmla="*/ 2358599 h 3254649"/>
                    <a:gd name="connsiteX5-45" fmla="*/ 62852 w 2355061"/>
                    <a:gd name="connsiteY5-46" fmla="*/ 1590216 h 3254649"/>
                    <a:gd name="connsiteX0-47" fmla="*/ 62852 w 2355061"/>
                    <a:gd name="connsiteY0-48" fmla="*/ 1590216 h 3257766"/>
                    <a:gd name="connsiteX1-49" fmla="*/ 1238937 w 2355061"/>
                    <a:gd name="connsiteY1-50" fmla="*/ 16 h 3257766"/>
                    <a:gd name="connsiteX2-51" fmla="*/ 2355061 w 2355061"/>
                    <a:gd name="connsiteY2-52" fmla="*/ 1620196 h 3257766"/>
                    <a:gd name="connsiteX3-53" fmla="*/ 1238937 w 2355061"/>
                    <a:gd name="connsiteY3-54" fmla="*/ 3240376 h 3257766"/>
                    <a:gd name="connsiteX4-55" fmla="*/ 267657 w 2355061"/>
                    <a:gd name="connsiteY4-56" fmla="*/ 2358599 h 3257766"/>
                    <a:gd name="connsiteX5-57" fmla="*/ 62852 w 2355061"/>
                    <a:gd name="connsiteY5-58" fmla="*/ 1590216 h 3257766"/>
                    <a:gd name="connsiteX0-59" fmla="*/ 62852 w 2355061"/>
                    <a:gd name="connsiteY0-60" fmla="*/ 1590216 h 3258964"/>
                    <a:gd name="connsiteX1-61" fmla="*/ 1238937 w 2355061"/>
                    <a:gd name="connsiteY1-62" fmla="*/ 16 h 3258964"/>
                    <a:gd name="connsiteX2-63" fmla="*/ 2355061 w 2355061"/>
                    <a:gd name="connsiteY2-64" fmla="*/ 1620196 h 3258964"/>
                    <a:gd name="connsiteX3-65" fmla="*/ 1238937 w 2355061"/>
                    <a:gd name="connsiteY3-66" fmla="*/ 3240376 h 3258964"/>
                    <a:gd name="connsiteX4-67" fmla="*/ 267657 w 2355061"/>
                    <a:gd name="connsiteY4-68" fmla="*/ 2358599 h 3258964"/>
                    <a:gd name="connsiteX5-69" fmla="*/ 62852 w 2355061"/>
                    <a:gd name="connsiteY5-70" fmla="*/ 1590216 h 3258964"/>
                    <a:gd name="connsiteX0-71" fmla="*/ 62852 w 2432848"/>
                    <a:gd name="connsiteY0-72" fmla="*/ 1590216 h 3240481"/>
                    <a:gd name="connsiteX1-73" fmla="*/ 1238937 w 2432848"/>
                    <a:gd name="connsiteY1-74" fmla="*/ 16 h 3240481"/>
                    <a:gd name="connsiteX2-75" fmla="*/ 2355061 w 2432848"/>
                    <a:gd name="connsiteY2-76" fmla="*/ 1620196 h 3240481"/>
                    <a:gd name="connsiteX3-77" fmla="*/ 2216380 w 2432848"/>
                    <a:gd name="connsiteY3-78" fmla="*/ 2313628 h 3240481"/>
                    <a:gd name="connsiteX4-79" fmla="*/ 1238937 w 2432848"/>
                    <a:gd name="connsiteY4-80" fmla="*/ 3240376 h 3240481"/>
                    <a:gd name="connsiteX5-81" fmla="*/ 267657 w 2432848"/>
                    <a:gd name="connsiteY5-82" fmla="*/ 2358599 h 3240481"/>
                    <a:gd name="connsiteX6" fmla="*/ 62852 w 2432848"/>
                    <a:gd name="connsiteY6" fmla="*/ 1590216 h 3240481"/>
                    <a:gd name="connsiteX0-83" fmla="*/ 62852 w 2422452"/>
                    <a:gd name="connsiteY0-84" fmla="*/ 1590216 h 3240407"/>
                    <a:gd name="connsiteX1-85" fmla="*/ 1238937 w 2422452"/>
                    <a:gd name="connsiteY1-86" fmla="*/ 16 h 3240407"/>
                    <a:gd name="connsiteX2-87" fmla="*/ 2355061 w 2422452"/>
                    <a:gd name="connsiteY2-88" fmla="*/ 1620196 h 3240407"/>
                    <a:gd name="connsiteX3-89" fmla="*/ 2171409 w 2422452"/>
                    <a:gd name="connsiteY3-90" fmla="*/ 2388579 h 3240407"/>
                    <a:gd name="connsiteX4-91" fmla="*/ 1238937 w 2422452"/>
                    <a:gd name="connsiteY4-92" fmla="*/ 3240376 h 3240407"/>
                    <a:gd name="connsiteX5-93" fmla="*/ 267657 w 2422452"/>
                    <a:gd name="connsiteY5-94" fmla="*/ 2358599 h 3240407"/>
                    <a:gd name="connsiteX6-95" fmla="*/ 62852 w 2422452"/>
                    <a:gd name="connsiteY6-96" fmla="*/ 1590216 h 3240407"/>
                    <a:gd name="connsiteX0-97" fmla="*/ 62852 w 2422452"/>
                    <a:gd name="connsiteY0-98" fmla="*/ 1590216 h 3240414"/>
                    <a:gd name="connsiteX1-99" fmla="*/ 1238937 w 2422452"/>
                    <a:gd name="connsiteY1-100" fmla="*/ 16 h 3240414"/>
                    <a:gd name="connsiteX2-101" fmla="*/ 2355061 w 2422452"/>
                    <a:gd name="connsiteY2-102" fmla="*/ 1620196 h 3240414"/>
                    <a:gd name="connsiteX3-103" fmla="*/ 2171409 w 2422452"/>
                    <a:gd name="connsiteY3-104" fmla="*/ 2388579 h 3240414"/>
                    <a:gd name="connsiteX4-105" fmla="*/ 1238937 w 2422452"/>
                    <a:gd name="connsiteY4-106" fmla="*/ 3240376 h 3240414"/>
                    <a:gd name="connsiteX5-107" fmla="*/ 267657 w 2422452"/>
                    <a:gd name="connsiteY5-108" fmla="*/ 2358599 h 3240414"/>
                    <a:gd name="connsiteX6-109" fmla="*/ 62852 w 2422452"/>
                    <a:gd name="connsiteY6-110" fmla="*/ 1590216 h 3240414"/>
                    <a:gd name="connsiteX0-111" fmla="*/ 62852 w 2422452"/>
                    <a:gd name="connsiteY0-112" fmla="*/ 1590216 h 3240376"/>
                    <a:gd name="connsiteX1-113" fmla="*/ 1238937 w 2422452"/>
                    <a:gd name="connsiteY1-114" fmla="*/ 16 h 3240376"/>
                    <a:gd name="connsiteX2-115" fmla="*/ 2355061 w 2422452"/>
                    <a:gd name="connsiteY2-116" fmla="*/ 1620196 h 3240376"/>
                    <a:gd name="connsiteX3-117" fmla="*/ 2171409 w 2422452"/>
                    <a:gd name="connsiteY3-118" fmla="*/ 2358598 h 3240376"/>
                    <a:gd name="connsiteX4-119" fmla="*/ 1238937 w 2422452"/>
                    <a:gd name="connsiteY4-120" fmla="*/ 3240376 h 3240376"/>
                    <a:gd name="connsiteX5-121" fmla="*/ 267657 w 2422452"/>
                    <a:gd name="connsiteY5-122" fmla="*/ 2358599 h 3240376"/>
                    <a:gd name="connsiteX6-123" fmla="*/ 62852 w 2422452"/>
                    <a:gd name="connsiteY6-124" fmla="*/ 1590216 h 3240376"/>
                    <a:gd name="connsiteX0-125" fmla="*/ 62852 w 2453301"/>
                    <a:gd name="connsiteY0-126" fmla="*/ 1590216 h 3240376"/>
                    <a:gd name="connsiteX1-127" fmla="*/ 1238937 w 2453301"/>
                    <a:gd name="connsiteY1-128" fmla="*/ 16 h 3240376"/>
                    <a:gd name="connsiteX2-129" fmla="*/ 2355061 w 2453301"/>
                    <a:gd name="connsiteY2-130" fmla="*/ 1620196 h 3240376"/>
                    <a:gd name="connsiteX3-131" fmla="*/ 2171409 w 2453301"/>
                    <a:gd name="connsiteY3-132" fmla="*/ 2358598 h 3240376"/>
                    <a:gd name="connsiteX4-133" fmla="*/ 1238937 w 2453301"/>
                    <a:gd name="connsiteY4-134" fmla="*/ 3240376 h 3240376"/>
                    <a:gd name="connsiteX5-135" fmla="*/ 267657 w 2453301"/>
                    <a:gd name="connsiteY5-136" fmla="*/ 2358599 h 3240376"/>
                    <a:gd name="connsiteX6-137" fmla="*/ 62852 w 2453301"/>
                    <a:gd name="connsiteY6-138" fmla="*/ 1590216 h 3240376"/>
                    <a:gd name="connsiteX0-139" fmla="*/ 62852 w 2439600"/>
                    <a:gd name="connsiteY0-140" fmla="*/ 1590216 h 3240387"/>
                    <a:gd name="connsiteX1-141" fmla="*/ 1238937 w 2439600"/>
                    <a:gd name="connsiteY1-142" fmla="*/ 16 h 3240387"/>
                    <a:gd name="connsiteX2-143" fmla="*/ 2355061 w 2439600"/>
                    <a:gd name="connsiteY2-144" fmla="*/ 1620196 h 3240387"/>
                    <a:gd name="connsiteX3-145" fmla="*/ 2126438 w 2439600"/>
                    <a:gd name="connsiteY3-146" fmla="*/ 2343608 h 3240387"/>
                    <a:gd name="connsiteX4-147" fmla="*/ 1238937 w 2439600"/>
                    <a:gd name="connsiteY4-148" fmla="*/ 3240376 h 3240387"/>
                    <a:gd name="connsiteX5-149" fmla="*/ 267657 w 2439600"/>
                    <a:gd name="connsiteY5-150" fmla="*/ 2358599 h 3240387"/>
                    <a:gd name="connsiteX6-151" fmla="*/ 62852 w 2439600"/>
                    <a:gd name="connsiteY6-152" fmla="*/ 1590216 h 3240387"/>
                    <a:gd name="connsiteX0-153" fmla="*/ 62852 w 2439600"/>
                    <a:gd name="connsiteY0-154" fmla="*/ 1590216 h 3240387"/>
                    <a:gd name="connsiteX1-155" fmla="*/ 1238937 w 2439600"/>
                    <a:gd name="connsiteY1-156" fmla="*/ 16 h 3240387"/>
                    <a:gd name="connsiteX2-157" fmla="*/ 2355061 w 2439600"/>
                    <a:gd name="connsiteY2-158" fmla="*/ 1620196 h 3240387"/>
                    <a:gd name="connsiteX3-159" fmla="*/ 2126438 w 2439600"/>
                    <a:gd name="connsiteY3-160" fmla="*/ 2343608 h 3240387"/>
                    <a:gd name="connsiteX4-161" fmla="*/ 1238937 w 2439600"/>
                    <a:gd name="connsiteY4-162" fmla="*/ 3240376 h 3240387"/>
                    <a:gd name="connsiteX5-163" fmla="*/ 267657 w 2439600"/>
                    <a:gd name="connsiteY5-164" fmla="*/ 2358599 h 3240387"/>
                    <a:gd name="connsiteX6-165" fmla="*/ 62852 w 2439600"/>
                    <a:gd name="connsiteY6-166" fmla="*/ 1590216 h 3240387"/>
                    <a:gd name="connsiteX0-167" fmla="*/ 62852 w 2439600"/>
                    <a:gd name="connsiteY0-168" fmla="*/ 1590216 h 3240387"/>
                    <a:gd name="connsiteX1-169" fmla="*/ 1238937 w 2439600"/>
                    <a:gd name="connsiteY1-170" fmla="*/ 16 h 3240387"/>
                    <a:gd name="connsiteX2-171" fmla="*/ 2355061 w 2439600"/>
                    <a:gd name="connsiteY2-172" fmla="*/ 1620196 h 3240387"/>
                    <a:gd name="connsiteX3-173" fmla="*/ 2126438 w 2439600"/>
                    <a:gd name="connsiteY3-174" fmla="*/ 2343608 h 3240387"/>
                    <a:gd name="connsiteX4-175" fmla="*/ 1238937 w 2439600"/>
                    <a:gd name="connsiteY4-176" fmla="*/ 3240376 h 3240387"/>
                    <a:gd name="connsiteX5-177" fmla="*/ 267657 w 2439600"/>
                    <a:gd name="connsiteY5-178" fmla="*/ 2358599 h 3240387"/>
                    <a:gd name="connsiteX6-179" fmla="*/ 62852 w 2439600"/>
                    <a:gd name="connsiteY6-180" fmla="*/ 1590216 h 3240387"/>
                    <a:gd name="connsiteX0-181" fmla="*/ 62852 w 2439600"/>
                    <a:gd name="connsiteY0-182" fmla="*/ 1590216 h 3240387"/>
                    <a:gd name="connsiteX1-183" fmla="*/ 1238937 w 2439600"/>
                    <a:gd name="connsiteY1-184" fmla="*/ 16 h 3240387"/>
                    <a:gd name="connsiteX2-185" fmla="*/ 2355061 w 2439600"/>
                    <a:gd name="connsiteY2-186" fmla="*/ 1620196 h 3240387"/>
                    <a:gd name="connsiteX3-187" fmla="*/ 2126438 w 2439600"/>
                    <a:gd name="connsiteY3-188" fmla="*/ 2343608 h 3240387"/>
                    <a:gd name="connsiteX4-189" fmla="*/ 1238937 w 2439600"/>
                    <a:gd name="connsiteY4-190" fmla="*/ 3240376 h 3240387"/>
                    <a:gd name="connsiteX5-191" fmla="*/ 267657 w 2439600"/>
                    <a:gd name="connsiteY5-192" fmla="*/ 2358599 h 3240387"/>
                    <a:gd name="connsiteX6-193" fmla="*/ 62852 w 2439600"/>
                    <a:gd name="connsiteY6-194" fmla="*/ 1590216 h 3240387"/>
                    <a:gd name="connsiteX0-195" fmla="*/ 65703 w 2427461"/>
                    <a:gd name="connsiteY0-196" fmla="*/ 1605195 h 3240375"/>
                    <a:gd name="connsiteX1-197" fmla="*/ 1226798 w 2427461"/>
                    <a:gd name="connsiteY1-198" fmla="*/ 4 h 3240375"/>
                    <a:gd name="connsiteX2-199" fmla="*/ 2342922 w 2427461"/>
                    <a:gd name="connsiteY2-200" fmla="*/ 1620184 h 3240375"/>
                    <a:gd name="connsiteX3-201" fmla="*/ 2114299 w 2427461"/>
                    <a:gd name="connsiteY3-202" fmla="*/ 2343596 h 3240375"/>
                    <a:gd name="connsiteX4-203" fmla="*/ 1226798 w 2427461"/>
                    <a:gd name="connsiteY4-204" fmla="*/ 3240364 h 3240375"/>
                    <a:gd name="connsiteX5-205" fmla="*/ 255518 w 2427461"/>
                    <a:gd name="connsiteY5-206" fmla="*/ 2358587 h 3240375"/>
                    <a:gd name="connsiteX6-207" fmla="*/ 65703 w 2427461"/>
                    <a:gd name="connsiteY6-208" fmla="*/ 1605195 h 3240375"/>
                    <a:gd name="connsiteX0-209" fmla="*/ 55892 w 2417650"/>
                    <a:gd name="connsiteY0-210" fmla="*/ 945632 h 2580812"/>
                    <a:gd name="connsiteX1-211" fmla="*/ 1082075 w 2417650"/>
                    <a:gd name="connsiteY1-212" fmla="*/ 8 h 2580812"/>
                    <a:gd name="connsiteX2-213" fmla="*/ 2333111 w 2417650"/>
                    <a:gd name="connsiteY2-214" fmla="*/ 960621 h 2580812"/>
                    <a:gd name="connsiteX3-215" fmla="*/ 2104488 w 2417650"/>
                    <a:gd name="connsiteY3-216" fmla="*/ 1684033 h 2580812"/>
                    <a:gd name="connsiteX4-217" fmla="*/ 1216987 w 2417650"/>
                    <a:gd name="connsiteY4-218" fmla="*/ 2580801 h 2580812"/>
                    <a:gd name="connsiteX5-219" fmla="*/ 245707 w 2417650"/>
                    <a:gd name="connsiteY5-220" fmla="*/ 1699024 h 2580812"/>
                    <a:gd name="connsiteX6-221" fmla="*/ 55892 w 2417650"/>
                    <a:gd name="connsiteY6-222" fmla="*/ 945632 h 2580812"/>
                    <a:gd name="connsiteX0-223" fmla="*/ 55892 w 2417650"/>
                    <a:gd name="connsiteY0-224" fmla="*/ 951224 h 2586404"/>
                    <a:gd name="connsiteX1-225" fmla="*/ 1082075 w 2417650"/>
                    <a:gd name="connsiteY1-226" fmla="*/ 5600 h 2586404"/>
                    <a:gd name="connsiteX2-227" fmla="*/ 2333111 w 2417650"/>
                    <a:gd name="connsiteY2-228" fmla="*/ 966213 h 2586404"/>
                    <a:gd name="connsiteX3-229" fmla="*/ 2104488 w 2417650"/>
                    <a:gd name="connsiteY3-230" fmla="*/ 1689625 h 2586404"/>
                    <a:gd name="connsiteX4-231" fmla="*/ 1216987 w 2417650"/>
                    <a:gd name="connsiteY4-232" fmla="*/ 2586393 h 2586404"/>
                    <a:gd name="connsiteX5-233" fmla="*/ 245707 w 2417650"/>
                    <a:gd name="connsiteY5-234" fmla="*/ 1704616 h 2586404"/>
                    <a:gd name="connsiteX6-235" fmla="*/ 55892 w 2417650"/>
                    <a:gd name="connsiteY6-236" fmla="*/ 951224 h 2586404"/>
                    <a:gd name="connsiteX0-237" fmla="*/ 55892 w 2417650"/>
                    <a:gd name="connsiteY0-238" fmla="*/ 951224 h 2586404"/>
                    <a:gd name="connsiteX1-239" fmla="*/ 1082075 w 2417650"/>
                    <a:gd name="connsiteY1-240" fmla="*/ 5600 h 2586404"/>
                    <a:gd name="connsiteX2-241" fmla="*/ 2333111 w 2417650"/>
                    <a:gd name="connsiteY2-242" fmla="*/ 966213 h 2586404"/>
                    <a:gd name="connsiteX3-243" fmla="*/ 2104488 w 2417650"/>
                    <a:gd name="connsiteY3-244" fmla="*/ 1689625 h 2586404"/>
                    <a:gd name="connsiteX4-245" fmla="*/ 1216987 w 2417650"/>
                    <a:gd name="connsiteY4-246" fmla="*/ 2586393 h 2586404"/>
                    <a:gd name="connsiteX5-247" fmla="*/ 245707 w 2417650"/>
                    <a:gd name="connsiteY5-248" fmla="*/ 1704616 h 2586404"/>
                    <a:gd name="connsiteX6-249" fmla="*/ 55892 w 2417650"/>
                    <a:gd name="connsiteY6-250" fmla="*/ 951224 h 2586404"/>
                    <a:gd name="connsiteX0-251" fmla="*/ 55892 w 2417650"/>
                    <a:gd name="connsiteY0-252" fmla="*/ 951224 h 2676343"/>
                    <a:gd name="connsiteX1-253" fmla="*/ 1082075 w 2417650"/>
                    <a:gd name="connsiteY1-254" fmla="*/ 5600 h 2676343"/>
                    <a:gd name="connsiteX2-255" fmla="*/ 2333111 w 2417650"/>
                    <a:gd name="connsiteY2-256" fmla="*/ 966213 h 2676343"/>
                    <a:gd name="connsiteX3-257" fmla="*/ 2104488 w 2417650"/>
                    <a:gd name="connsiteY3-258" fmla="*/ 1689625 h 2676343"/>
                    <a:gd name="connsiteX4-259" fmla="*/ 1216987 w 2417650"/>
                    <a:gd name="connsiteY4-260" fmla="*/ 2676334 h 2676343"/>
                    <a:gd name="connsiteX5-261" fmla="*/ 245707 w 2417650"/>
                    <a:gd name="connsiteY5-262" fmla="*/ 1704616 h 2676343"/>
                    <a:gd name="connsiteX6-263" fmla="*/ 55892 w 2417650"/>
                    <a:gd name="connsiteY6-264" fmla="*/ 951224 h 2676343"/>
                    <a:gd name="connsiteX0-265" fmla="*/ 55892 w 2431351"/>
                    <a:gd name="connsiteY0-266" fmla="*/ 951224 h 2676485"/>
                    <a:gd name="connsiteX1-267" fmla="*/ 1082075 w 2431351"/>
                    <a:gd name="connsiteY1-268" fmla="*/ 5600 h 2676485"/>
                    <a:gd name="connsiteX2-269" fmla="*/ 2333111 w 2431351"/>
                    <a:gd name="connsiteY2-270" fmla="*/ 966213 h 2676485"/>
                    <a:gd name="connsiteX3-271" fmla="*/ 2149459 w 2431351"/>
                    <a:gd name="connsiteY3-272" fmla="*/ 1644655 h 2676485"/>
                    <a:gd name="connsiteX4-273" fmla="*/ 1216987 w 2431351"/>
                    <a:gd name="connsiteY4-274" fmla="*/ 2676334 h 2676485"/>
                    <a:gd name="connsiteX5-275" fmla="*/ 245707 w 2431351"/>
                    <a:gd name="connsiteY5-276" fmla="*/ 1704616 h 2676485"/>
                    <a:gd name="connsiteX6-277" fmla="*/ 55892 w 2431351"/>
                    <a:gd name="connsiteY6-278" fmla="*/ 951224 h 2676485"/>
                    <a:gd name="connsiteX0-279" fmla="*/ 52631 w 2428090"/>
                    <a:gd name="connsiteY0-280" fmla="*/ 1070336 h 2795597"/>
                    <a:gd name="connsiteX1-281" fmla="*/ 1033844 w 2428090"/>
                    <a:gd name="connsiteY1-282" fmla="*/ 4790 h 2795597"/>
                    <a:gd name="connsiteX2-283" fmla="*/ 2329850 w 2428090"/>
                    <a:gd name="connsiteY2-284" fmla="*/ 1085325 h 2795597"/>
                    <a:gd name="connsiteX3-285" fmla="*/ 2146198 w 2428090"/>
                    <a:gd name="connsiteY3-286" fmla="*/ 1763767 h 2795597"/>
                    <a:gd name="connsiteX4-287" fmla="*/ 1213726 w 2428090"/>
                    <a:gd name="connsiteY4-288" fmla="*/ 2795446 h 2795597"/>
                    <a:gd name="connsiteX5-289" fmla="*/ 242446 w 2428090"/>
                    <a:gd name="connsiteY5-290" fmla="*/ 1823728 h 2795597"/>
                    <a:gd name="connsiteX6-291" fmla="*/ 52631 w 2428090"/>
                    <a:gd name="connsiteY6-292" fmla="*/ 1070336 h 2795597"/>
                    <a:gd name="connsiteX0-293" fmla="*/ 52631 w 2428090"/>
                    <a:gd name="connsiteY0-294" fmla="*/ 1070336 h 2795597"/>
                    <a:gd name="connsiteX1-295" fmla="*/ 1033844 w 2428090"/>
                    <a:gd name="connsiteY1-296" fmla="*/ 4790 h 2795597"/>
                    <a:gd name="connsiteX2-297" fmla="*/ 2329850 w 2428090"/>
                    <a:gd name="connsiteY2-298" fmla="*/ 1085325 h 2795597"/>
                    <a:gd name="connsiteX3-299" fmla="*/ 2146198 w 2428090"/>
                    <a:gd name="connsiteY3-300" fmla="*/ 1763767 h 2795597"/>
                    <a:gd name="connsiteX4-301" fmla="*/ 1213726 w 2428090"/>
                    <a:gd name="connsiteY4-302" fmla="*/ 2795446 h 2795597"/>
                    <a:gd name="connsiteX5-303" fmla="*/ 242446 w 2428090"/>
                    <a:gd name="connsiteY5-304" fmla="*/ 1823728 h 2795597"/>
                    <a:gd name="connsiteX6-305" fmla="*/ 52631 w 2428090"/>
                    <a:gd name="connsiteY6-306" fmla="*/ 1070336 h 2795597"/>
                    <a:gd name="connsiteX0-307" fmla="*/ 46128 w 2421587"/>
                    <a:gd name="connsiteY0-308" fmla="*/ 1070336 h 2795597"/>
                    <a:gd name="connsiteX1-309" fmla="*/ 1027341 w 2421587"/>
                    <a:gd name="connsiteY1-310" fmla="*/ 4790 h 2795597"/>
                    <a:gd name="connsiteX2-311" fmla="*/ 2323347 w 2421587"/>
                    <a:gd name="connsiteY2-312" fmla="*/ 1085325 h 2795597"/>
                    <a:gd name="connsiteX3-313" fmla="*/ 2139695 w 2421587"/>
                    <a:gd name="connsiteY3-314" fmla="*/ 1763767 h 2795597"/>
                    <a:gd name="connsiteX4-315" fmla="*/ 1207223 w 2421587"/>
                    <a:gd name="connsiteY4-316" fmla="*/ 2795446 h 2795597"/>
                    <a:gd name="connsiteX5-317" fmla="*/ 235943 w 2421587"/>
                    <a:gd name="connsiteY5-318" fmla="*/ 1823728 h 2795597"/>
                    <a:gd name="connsiteX6-319" fmla="*/ 46128 w 2421587"/>
                    <a:gd name="connsiteY6-320" fmla="*/ 1070336 h 2795597"/>
                  </a:gdLst>
                  <a:ahLst/>
                  <a:cxnLst>
                    <a:cxn ang="0">
                      <a:pos x="connsiteX0-307" y="connsiteY0-308"/>
                    </a:cxn>
                    <a:cxn ang="0">
                      <a:pos x="connsiteX1-309" y="connsiteY1-310"/>
                    </a:cxn>
                    <a:cxn ang="0">
                      <a:pos x="connsiteX2-311" y="connsiteY2-312"/>
                    </a:cxn>
                    <a:cxn ang="0">
                      <a:pos x="connsiteX3-313" y="connsiteY3-314"/>
                    </a:cxn>
                    <a:cxn ang="0">
                      <a:pos x="connsiteX4-315" y="connsiteY4-316"/>
                    </a:cxn>
                    <a:cxn ang="0">
                      <a:pos x="connsiteX5-317" y="connsiteY5-318"/>
                    </a:cxn>
                    <a:cxn ang="0">
                      <a:pos x="connsiteX6-319" y="connsiteY6-320"/>
                    </a:cxn>
                  </a:cxnLst>
                  <a:rect l="l" t="t" r="r" b="b"/>
                  <a:pathLst>
                    <a:path w="2421587" h="2795597">
                      <a:moveTo>
                        <a:pt x="46128" y="1070336"/>
                      </a:moveTo>
                      <a:cubicBezTo>
                        <a:pt x="163038" y="752189"/>
                        <a:pt x="213091" y="77243"/>
                        <a:pt x="1027341" y="4790"/>
                      </a:cubicBezTo>
                      <a:cubicBezTo>
                        <a:pt x="1841591" y="-67663"/>
                        <a:pt x="2160440" y="699723"/>
                        <a:pt x="2323347" y="1085325"/>
                      </a:cubicBezTo>
                      <a:cubicBezTo>
                        <a:pt x="2486254" y="1470927"/>
                        <a:pt x="2460628" y="1178944"/>
                        <a:pt x="2139695" y="1763767"/>
                      </a:cubicBezTo>
                      <a:cubicBezTo>
                        <a:pt x="2073596" y="2183699"/>
                        <a:pt x="1524515" y="2785452"/>
                        <a:pt x="1207223" y="2795446"/>
                      </a:cubicBezTo>
                      <a:cubicBezTo>
                        <a:pt x="889931" y="2805440"/>
                        <a:pt x="332023" y="2318610"/>
                        <a:pt x="235943" y="1823728"/>
                      </a:cubicBezTo>
                      <a:cubicBezTo>
                        <a:pt x="49922" y="1553698"/>
                        <a:pt x="-70782" y="1388483"/>
                        <a:pt x="46128" y="10703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 sz="100" dirty="0"/>
                </a:p>
              </p:txBody>
            </p:sp>
            <p:sp>
              <p:nvSpPr>
                <p:cNvPr id="11" name="泪滴形 10"/>
                <p:cNvSpPr/>
                <p:nvPr/>
              </p:nvSpPr>
              <p:spPr>
                <a:xfrm>
                  <a:off x="3916900" y="3516901"/>
                  <a:ext cx="358741" cy="431968"/>
                </a:xfrm>
                <a:prstGeom prst="teardrop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 sz="100" dirty="0">
                    <a:solidFill>
                      <a:schemeClr val="bg1"/>
                    </a:solidFill>
                    <a:latin typeface="+mj-lt"/>
                    <a:ea typeface="浪漫雅圆" pitchFamily="2" charset="-122"/>
                  </a:endParaRPr>
                </a:p>
              </p:txBody>
            </p:sp>
            <p:sp>
              <p:nvSpPr>
                <p:cNvPr id="12" name="泪滴形 11"/>
                <p:cNvSpPr/>
                <p:nvPr/>
              </p:nvSpPr>
              <p:spPr>
                <a:xfrm flipH="1">
                  <a:off x="4853436" y="3516901"/>
                  <a:ext cx="360328" cy="431968"/>
                </a:xfrm>
                <a:prstGeom prst="teardrop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 sz="1500" dirty="0">
                    <a:solidFill>
                      <a:schemeClr val="tx1"/>
                    </a:solidFill>
                    <a:latin typeface="+mj-lt"/>
                    <a:ea typeface="浪漫雅圆" pitchFamily="2" charset="-122"/>
                  </a:endParaRPr>
                </a:p>
              </p:txBody>
            </p:sp>
            <p:sp>
              <p:nvSpPr>
                <p:cNvPr id="13" name="头发1"/>
                <p:cNvSpPr/>
                <p:nvPr/>
              </p:nvSpPr>
              <p:spPr>
                <a:xfrm>
                  <a:off x="3431170" y="2205116"/>
                  <a:ext cx="2460391" cy="2050259"/>
                </a:xfrm>
                <a:custGeom>
                  <a:avLst/>
                  <a:gdLst>
                    <a:gd name="connsiteX0" fmla="*/ 0 w 2232248"/>
                    <a:gd name="connsiteY0" fmla="*/ 1620180 h 3240360"/>
                    <a:gd name="connsiteX1" fmla="*/ 1116124 w 2232248"/>
                    <a:gd name="connsiteY1" fmla="*/ 0 h 3240360"/>
                    <a:gd name="connsiteX2" fmla="*/ 2232248 w 2232248"/>
                    <a:gd name="connsiteY2" fmla="*/ 1620180 h 3240360"/>
                    <a:gd name="connsiteX3" fmla="*/ 1116124 w 2232248"/>
                    <a:gd name="connsiteY3" fmla="*/ 3240360 h 3240360"/>
                    <a:gd name="connsiteX4" fmla="*/ 0 w 2232248"/>
                    <a:gd name="connsiteY4" fmla="*/ 1620180 h 3240360"/>
                    <a:gd name="connsiteX0-1" fmla="*/ 80795 w 2313043"/>
                    <a:gd name="connsiteY0-2" fmla="*/ 1620180 h 3254885"/>
                    <a:gd name="connsiteX1-3" fmla="*/ 1196919 w 2313043"/>
                    <a:gd name="connsiteY1-4" fmla="*/ 0 h 3254885"/>
                    <a:gd name="connsiteX2-5" fmla="*/ 2313043 w 2313043"/>
                    <a:gd name="connsiteY2-6" fmla="*/ 1620180 h 3254885"/>
                    <a:gd name="connsiteX3-7" fmla="*/ 1196919 w 2313043"/>
                    <a:gd name="connsiteY3-8" fmla="*/ 3240360 h 3254885"/>
                    <a:gd name="connsiteX4-9" fmla="*/ 210649 w 2313043"/>
                    <a:gd name="connsiteY4-10" fmla="*/ 2373574 h 3254885"/>
                    <a:gd name="connsiteX5" fmla="*/ 80795 w 2313043"/>
                    <a:gd name="connsiteY5" fmla="*/ 1620180 h 3254885"/>
                    <a:gd name="connsiteX0-11" fmla="*/ 66794 w 2359003"/>
                    <a:gd name="connsiteY0-12" fmla="*/ 1590226 h 3254911"/>
                    <a:gd name="connsiteX1-13" fmla="*/ 1242879 w 2359003"/>
                    <a:gd name="connsiteY1-14" fmla="*/ 26 h 3254911"/>
                    <a:gd name="connsiteX2-15" fmla="*/ 2359003 w 2359003"/>
                    <a:gd name="connsiteY2-16" fmla="*/ 1620206 h 3254911"/>
                    <a:gd name="connsiteX3-17" fmla="*/ 1242879 w 2359003"/>
                    <a:gd name="connsiteY3-18" fmla="*/ 3240386 h 3254911"/>
                    <a:gd name="connsiteX4-19" fmla="*/ 256609 w 2359003"/>
                    <a:gd name="connsiteY4-20" fmla="*/ 2373600 h 3254911"/>
                    <a:gd name="connsiteX5-21" fmla="*/ 66794 w 2359003"/>
                    <a:gd name="connsiteY5-22" fmla="*/ 1590226 h 3254911"/>
                    <a:gd name="connsiteX0-23" fmla="*/ 62852 w 2355061"/>
                    <a:gd name="connsiteY0-24" fmla="*/ 1590216 h 3254150"/>
                    <a:gd name="connsiteX1-25" fmla="*/ 1238937 w 2355061"/>
                    <a:gd name="connsiteY1-26" fmla="*/ 16 h 3254150"/>
                    <a:gd name="connsiteX2-27" fmla="*/ 2355061 w 2355061"/>
                    <a:gd name="connsiteY2-28" fmla="*/ 1620196 h 3254150"/>
                    <a:gd name="connsiteX3-29" fmla="*/ 1238937 w 2355061"/>
                    <a:gd name="connsiteY3-30" fmla="*/ 3240376 h 3254150"/>
                    <a:gd name="connsiteX4-31" fmla="*/ 267657 w 2355061"/>
                    <a:gd name="connsiteY4-32" fmla="*/ 2358599 h 3254150"/>
                    <a:gd name="connsiteX5-33" fmla="*/ 62852 w 2355061"/>
                    <a:gd name="connsiteY5-34" fmla="*/ 1590216 h 3254150"/>
                    <a:gd name="connsiteX0-35" fmla="*/ 62852 w 2355061"/>
                    <a:gd name="connsiteY0-36" fmla="*/ 1590216 h 3254649"/>
                    <a:gd name="connsiteX1-37" fmla="*/ 1238937 w 2355061"/>
                    <a:gd name="connsiteY1-38" fmla="*/ 16 h 3254649"/>
                    <a:gd name="connsiteX2-39" fmla="*/ 2355061 w 2355061"/>
                    <a:gd name="connsiteY2-40" fmla="*/ 1620196 h 3254649"/>
                    <a:gd name="connsiteX3-41" fmla="*/ 1238937 w 2355061"/>
                    <a:gd name="connsiteY3-42" fmla="*/ 3240376 h 3254649"/>
                    <a:gd name="connsiteX4-43" fmla="*/ 267657 w 2355061"/>
                    <a:gd name="connsiteY4-44" fmla="*/ 2358599 h 3254649"/>
                    <a:gd name="connsiteX5-45" fmla="*/ 62852 w 2355061"/>
                    <a:gd name="connsiteY5-46" fmla="*/ 1590216 h 3254649"/>
                    <a:gd name="connsiteX0-47" fmla="*/ 62852 w 2355061"/>
                    <a:gd name="connsiteY0-48" fmla="*/ 1590216 h 3257766"/>
                    <a:gd name="connsiteX1-49" fmla="*/ 1238937 w 2355061"/>
                    <a:gd name="connsiteY1-50" fmla="*/ 16 h 3257766"/>
                    <a:gd name="connsiteX2-51" fmla="*/ 2355061 w 2355061"/>
                    <a:gd name="connsiteY2-52" fmla="*/ 1620196 h 3257766"/>
                    <a:gd name="connsiteX3-53" fmla="*/ 1238937 w 2355061"/>
                    <a:gd name="connsiteY3-54" fmla="*/ 3240376 h 3257766"/>
                    <a:gd name="connsiteX4-55" fmla="*/ 267657 w 2355061"/>
                    <a:gd name="connsiteY4-56" fmla="*/ 2358599 h 3257766"/>
                    <a:gd name="connsiteX5-57" fmla="*/ 62852 w 2355061"/>
                    <a:gd name="connsiteY5-58" fmla="*/ 1590216 h 3257766"/>
                    <a:gd name="connsiteX0-59" fmla="*/ 62852 w 2355061"/>
                    <a:gd name="connsiteY0-60" fmla="*/ 1590216 h 3258964"/>
                    <a:gd name="connsiteX1-61" fmla="*/ 1238937 w 2355061"/>
                    <a:gd name="connsiteY1-62" fmla="*/ 16 h 3258964"/>
                    <a:gd name="connsiteX2-63" fmla="*/ 2355061 w 2355061"/>
                    <a:gd name="connsiteY2-64" fmla="*/ 1620196 h 3258964"/>
                    <a:gd name="connsiteX3-65" fmla="*/ 1238937 w 2355061"/>
                    <a:gd name="connsiteY3-66" fmla="*/ 3240376 h 3258964"/>
                    <a:gd name="connsiteX4-67" fmla="*/ 267657 w 2355061"/>
                    <a:gd name="connsiteY4-68" fmla="*/ 2358599 h 3258964"/>
                    <a:gd name="connsiteX5-69" fmla="*/ 62852 w 2355061"/>
                    <a:gd name="connsiteY5-70" fmla="*/ 1590216 h 3258964"/>
                    <a:gd name="connsiteX0-71" fmla="*/ 62852 w 2432848"/>
                    <a:gd name="connsiteY0-72" fmla="*/ 1590216 h 3240481"/>
                    <a:gd name="connsiteX1-73" fmla="*/ 1238937 w 2432848"/>
                    <a:gd name="connsiteY1-74" fmla="*/ 16 h 3240481"/>
                    <a:gd name="connsiteX2-75" fmla="*/ 2355061 w 2432848"/>
                    <a:gd name="connsiteY2-76" fmla="*/ 1620196 h 3240481"/>
                    <a:gd name="connsiteX3-77" fmla="*/ 2216380 w 2432848"/>
                    <a:gd name="connsiteY3-78" fmla="*/ 2313628 h 3240481"/>
                    <a:gd name="connsiteX4-79" fmla="*/ 1238937 w 2432848"/>
                    <a:gd name="connsiteY4-80" fmla="*/ 3240376 h 3240481"/>
                    <a:gd name="connsiteX5-81" fmla="*/ 267657 w 2432848"/>
                    <a:gd name="connsiteY5-82" fmla="*/ 2358599 h 3240481"/>
                    <a:gd name="connsiteX6" fmla="*/ 62852 w 2432848"/>
                    <a:gd name="connsiteY6" fmla="*/ 1590216 h 3240481"/>
                    <a:gd name="connsiteX0-83" fmla="*/ 62852 w 2422452"/>
                    <a:gd name="connsiteY0-84" fmla="*/ 1590216 h 3240407"/>
                    <a:gd name="connsiteX1-85" fmla="*/ 1238937 w 2422452"/>
                    <a:gd name="connsiteY1-86" fmla="*/ 16 h 3240407"/>
                    <a:gd name="connsiteX2-87" fmla="*/ 2355061 w 2422452"/>
                    <a:gd name="connsiteY2-88" fmla="*/ 1620196 h 3240407"/>
                    <a:gd name="connsiteX3-89" fmla="*/ 2171409 w 2422452"/>
                    <a:gd name="connsiteY3-90" fmla="*/ 2388579 h 3240407"/>
                    <a:gd name="connsiteX4-91" fmla="*/ 1238937 w 2422452"/>
                    <a:gd name="connsiteY4-92" fmla="*/ 3240376 h 3240407"/>
                    <a:gd name="connsiteX5-93" fmla="*/ 267657 w 2422452"/>
                    <a:gd name="connsiteY5-94" fmla="*/ 2358599 h 3240407"/>
                    <a:gd name="connsiteX6-95" fmla="*/ 62852 w 2422452"/>
                    <a:gd name="connsiteY6-96" fmla="*/ 1590216 h 3240407"/>
                    <a:gd name="connsiteX0-97" fmla="*/ 62852 w 2422452"/>
                    <a:gd name="connsiteY0-98" fmla="*/ 1590216 h 3240414"/>
                    <a:gd name="connsiteX1-99" fmla="*/ 1238937 w 2422452"/>
                    <a:gd name="connsiteY1-100" fmla="*/ 16 h 3240414"/>
                    <a:gd name="connsiteX2-101" fmla="*/ 2355061 w 2422452"/>
                    <a:gd name="connsiteY2-102" fmla="*/ 1620196 h 3240414"/>
                    <a:gd name="connsiteX3-103" fmla="*/ 2171409 w 2422452"/>
                    <a:gd name="connsiteY3-104" fmla="*/ 2388579 h 3240414"/>
                    <a:gd name="connsiteX4-105" fmla="*/ 1238937 w 2422452"/>
                    <a:gd name="connsiteY4-106" fmla="*/ 3240376 h 3240414"/>
                    <a:gd name="connsiteX5-107" fmla="*/ 267657 w 2422452"/>
                    <a:gd name="connsiteY5-108" fmla="*/ 2358599 h 3240414"/>
                    <a:gd name="connsiteX6-109" fmla="*/ 62852 w 2422452"/>
                    <a:gd name="connsiteY6-110" fmla="*/ 1590216 h 3240414"/>
                    <a:gd name="connsiteX0-111" fmla="*/ 62852 w 2422452"/>
                    <a:gd name="connsiteY0-112" fmla="*/ 1590216 h 3240376"/>
                    <a:gd name="connsiteX1-113" fmla="*/ 1238937 w 2422452"/>
                    <a:gd name="connsiteY1-114" fmla="*/ 16 h 3240376"/>
                    <a:gd name="connsiteX2-115" fmla="*/ 2355061 w 2422452"/>
                    <a:gd name="connsiteY2-116" fmla="*/ 1620196 h 3240376"/>
                    <a:gd name="connsiteX3-117" fmla="*/ 2171409 w 2422452"/>
                    <a:gd name="connsiteY3-118" fmla="*/ 2358598 h 3240376"/>
                    <a:gd name="connsiteX4-119" fmla="*/ 1238937 w 2422452"/>
                    <a:gd name="connsiteY4-120" fmla="*/ 3240376 h 3240376"/>
                    <a:gd name="connsiteX5-121" fmla="*/ 267657 w 2422452"/>
                    <a:gd name="connsiteY5-122" fmla="*/ 2358599 h 3240376"/>
                    <a:gd name="connsiteX6-123" fmla="*/ 62852 w 2422452"/>
                    <a:gd name="connsiteY6-124" fmla="*/ 1590216 h 3240376"/>
                    <a:gd name="connsiteX0-125" fmla="*/ 62852 w 2453301"/>
                    <a:gd name="connsiteY0-126" fmla="*/ 1590216 h 3240376"/>
                    <a:gd name="connsiteX1-127" fmla="*/ 1238937 w 2453301"/>
                    <a:gd name="connsiteY1-128" fmla="*/ 16 h 3240376"/>
                    <a:gd name="connsiteX2-129" fmla="*/ 2355061 w 2453301"/>
                    <a:gd name="connsiteY2-130" fmla="*/ 1620196 h 3240376"/>
                    <a:gd name="connsiteX3-131" fmla="*/ 2171409 w 2453301"/>
                    <a:gd name="connsiteY3-132" fmla="*/ 2358598 h 3240376"/>
                    <a:gd name="connsiteX4-133" fmla="*/ 1238937 w 2453301"/>
                    <a:gd name="connsiteY4-134" fmla="*/ 3240376 h 3240376"/>
                    <a:gd name="connsiteX5-135" fmla="*/ 267657 w 2453301"/>
                    <a:gd name="connsiteY5-136" fmla="*/ 2358599 h 3240376"/>
                    <a:gd name="connsiteX6-137" fmla="*/ 62852 w 2453301"/>
                    <a:gd name="connsiteY6-138" fmla="*/ 1590216 h 3240376"/>
                    <a:gd name="connsiteX0-139" fmla="*/ 62852 w 2439600"/>
                    <a:gd name="connsiteY0-140" fmla="*/ 1590216 h 3240387"/>
                    <a:gd name="connsiteX1-141" fmla="*/ 1238937 w 2439600"/>
                    <a:gd name="connsiteY1-142" fmla="*/ 16 h 3240387"/>
                    <a:gd name="connsiteX2-143" fmla="*/ 2355061 w 2439600"/>
                    <a:gd name="connsiteY2-144" fmla="*/ 1620196 h 3240387"/>
                    <a:gd name="connsiteX3-145" fmla="*/ 2126438 w 2439600"/>
                    <a:gd name="connsiteY3-146" fmla="*/ 2343608 h 3240387"/>
                    <a:gd name="connsiteX4-147" fmla="*/ 1238937 w 2439600"/>
                    <a:gd name="connsiteY4-148" fmla="*/ 3240376 h 3240387"/>
                    <a:gd name="connsiteX5-149" fmla="*/ 267657 w 2439600"/>
                    <a:gd name="connsiteY5-150" fmla="*/ 2358599 h 3240387"/>
                    <a:gd name="connsiteX6-151" fmla="*/ 62852 w 2439600"/>
                    <a:gd name="connsiteY6-152" fmla="*/ 1590216 h 3240387"/>
                    <a:gd name="connsiteX0-153" fmla="*/ 62852 w 2439600"/>
                    <a:gd name="connsiteY0-154" fmla="*/ 1590216 h 3240387"/>
                    <a:gd name="connsiteX1-155" fmla="*/ 1238937 w 2439600"/>
                    <a:gd name="connsiteY1-156" fmla="*/ 16 h 3240387"/>
                    <a:gd name="connsiteX2-157" fmla="*/ 2355061 w 2439600"/>
                    <a:gd name="connsiteY2-158" fmla="*/ 1620196 h 3240387"/>
                    <a:gd name="connsiteX3-159" fmla="*/ 2126438 w 2439600"/>
                    <a:gd name="connsiteY3-160" fmla="*/ 2343608 h 3240387"/>
                    <a:gd name="connsiteX4-161" fmla="*/ 1238937 w 2439600"/>
                    <a:gd name="connsiteY4-162" fmla="*/ 3240376 h 3240387"/>
                    <a:gd name="connsiteX5-163" fmla="*/ 267657 w 2439600"/>
                    <a:gd name="connsiteY5-164" fmla="*/ 2358599 h 3240387"/>
                    <a:gd name="connsiteX6-165" fmla="*/ 62852 w 2439600"/>
                    <a:gd name="connsiteY6-166" fmla="*/ 1590216 h 3240387"/>
                    <a:gd name="connsiteX0-167" fmla="*/ 62852 w 2439600"/>
                    <a:gd name="connsiteY0-168" fmla="*/ 1590216 h 3240387"/>
                    <a:gd name="connsiteX1-169" fmla="*/ 1238937 w 2439600"/>
                    <a:gd name="connsiteY1-170" fmla="*/ 16 h 3240387"/>
                    <a:gd name="connsiteX2-171" fmla="*/ 2355061 w 2439600"/>
                    <a:gd name="connsiteY2-172" fmla="*/ 1620196 h 3240387"/>
                    <a:gd name="connsiteX3-173" fmla="*/ 2126438 w 2439600"/>
                    <a:gd name="connsiteY3-174" fmla="*/ 2343608 h 3240387"/>
                    <a:gd name="connsiteX4-175" fmla="*/ 1238937 w 2439600"/>
                    <a:gd name="connsiteY4-176" fmla="*/ 3240376 h 3240387"/>
                    <a:gd name="connsiteX5-177" fmla="*/ 267657 w 2439600"/>
                    <a:gd name="connsiteY5-178" fmla="*/ 2358599 h 3240387"/>
                    <a:gd name="connsiteX6-179" fmla="*/ 62852 w 2439600"/>
                    <a:gd name="connsiteY6-180" fmla="*/ 1590216 h 3240387"/>
                    <a:gd name="connsiteX0-181" fmla="*/ 62852 w 2439600"/>
                    <a:gd name="connsiteY0-182" fmla="*/ 1590216 h 3240387"/>
                    <a:gd name="connsiteX1-183" fmla="*/ 1238937 w 2439600"/>
                    <a:gd name="connsiteY1-184" fmla="*/ 16 h 3240387"/>
                    <a:gd name="connsiteX2-185" fmla="*/ 2355061 w 2439600"/>
                    <a:gd name="connsiteY2-186" fmla="*/ 1620196 h 3240387"/>
                    <a:gd name="connsiteX3-187" fmla="*/ 2126438 w 2439600"/>
                    <a:gd name="connsiteY3-188" fmla="*/ 2343608 h 3240387"/>
                    <a:gd name="connsiteX4-189" fmla="*/ 1238937 w 2439600"/>
                    <a:gd name="connsiteY4-190" fmla="*/ 3240376 h 3240387"/>
                    <a:gd name="connsiteX5-191" fmla="*/ 267657 w 2439600"/>
                    <a:gd name="connsiteY5-192" fmla="*/ 2358599 h 3240387"/>
                    <a:gd name="connsiteX6-193" fmla="*/ 62852 w 2439600"/>
                    <a:gd name="connsiteY6-194" fmla="*/ 1590216 h 3240387"/>
                    <a:gd name="connsiteX0-195" fmla="*/ 65703 w 2427461"/>
                    <a:gd name="connsiteY0-196" fmla="*/ 1605195 h 3240375"/>
                    <a:gd name="connsiteX1-197" fmla="*/ 1226798 w 2427461"/>
                    <a:gd name="connsiteY1-198" fmla="*/ 4 h 3240375"/>
                    <a:gd name="connsiteX2-199" fmla="*/ 2342922 w 2427461"/>
                    <a:gd name="connsiteY2-200" fmla="*/ 1620184 h 3240375"/>
                    <a:gd name="connsiteX3-201" fmla="*/ 2114299 w 2427461"/>
                    <a:gd name="connsiteY3-202" fmla="*/ 2343596 h 3240375"/>
                    <a:gd name="connsiteX4-203" fmla="*/ 1226798 w 2427461"/>
                    <a:gd name="connsiteY4-204" fmla="*/ 3240364 h 3240375"/>
                    <a:gd name="connsiteX5-205" fmla="*/ 255518 w 2427461"/>
                    <a:gd name="connsiteY5-206" fmla="*/ 2358587 h 3240375"/>
                    <a:gd name="connsiteX6-207" fmla="*/ 65703 w 2427461"/>
                    <a:gd name="connsiteY6-208" fmla="*/ 1605195 h 3240375"/>
                    <a:gd name="connsiteX0-209" fmla="*/ 55892 w 2417650"/>
                    <a:gd name="connsiteY0-210" fmla="*/ 945632 h 2580812"/>
                    <a:gd name="connsiteX1-211" fmla="*/ 1082075 w 2417650"/>
                    <a:gd name="connsiteY1-212" fmla="*/ 8 h 2580812"/>
                    <a:gd name="connsiteX2-213" fmla="*/ 2333111 w 2417650"/>
                    <a:gd name="connsiteY2-214" fmla="*/ 960621 h 2580812"/>
                    <a:gd name="connsiteX3-215" fmla="*/ 2104488 w 2417650"/>
                    <a:gd name="connsiteY3-216" fmla="*/ 1684033 h 2580812"/>
                    <a:gd name="connsiteX4-217" fmla="*/ 1216987 w 2417650"/>
                    <a:gd name="connsiteY4-218" fmla="*/ 2580801 h 2580812"/>
                    <a:gd name="connsiteX5-219" fmla="*/ 245707 w 2417650"/>
                    <a:gd name="connsiteY5-220" fmla="*/ 1699024 h 2580812"/>
                    <a:gd name="connsiteX6-221" fmla="*/ 55892 w 2417650"/>
                    <a:gd name="connsiteY6-222" fmla="*/ 945632 h 2580812"/>
                    <a:gd name="connsiteX0-223" fmla="*/ 55892 w 2417650"/>
                    <a:gd name="connsiteY0-224" fmla="*/ 951224 h 2586404"/>
                    <a:gd name="connsiteX1-225" fmla="*/ 1082075 w 2417650"/>
                    <a:gd name="connsiteY1-226" fmla="*/ 5600 h 2586404"/>
                    <a:gd name="connsiteX2-227" fmla="*/ 2333111 w 2417650"/>
                    <a:gd name="connsiteY2-228" fmla="*/ 966213 h 2586404"/>
                    <a:gd name="connsiteX3-229" fmla="*/ 2104488 w 2417650"/>
                    <a:gd name="connsiteY3-230" fmla="*/ 1689625 h 2586404"/>
                    <a:gd name="connsiteX4-231" fmla="*/ 1216987 w 2417650"/>
                    <a:gd name="connsiteY4-232" fmla="*/ 2586393 h 2586404"/>
                    <a:gd name="connsiteX5-233" fmla="*/ 245707 w 2417650"/>
                    <a:gd name="connsiteY5-234" fmla="*/ 1704616 h 2586404"/>
                    <a:gd name="connsiteX6-235" fmla="*/ 55892 w 2417650"/>
                    <a:gd name="connsiteY6-236" fmla="*/ 951224 h 2586404"/>
                    <a:gd name="connsiteX0-237" fmla="*/ 55892 w 2417650"/>
                    <a:gd name="connsiteY0-238" fmla="*/ 951224 h 2586404"/>
                    <a:gd name="connsiteX1-239" fmla="*/ 1082075 w 2417650"/>
                    <a:gd name="connsiteY1-240" fmla="*/ 5600 h 2586404"/>
                    <a:gd name="connsiteX2-241" fmla="*/ 2333111 w 2417650"/>
                    <a:gd name="connsiteY2-242" fmla="*/ 966213 h 2586404"/>
                    <a:gd name="connsiteX3-243" fmla="*/ 2104488 w 2417650"/>
                    <a:gd name="connsiteY3-244" fmla="*/ 1689625 h 2586404"/>
                    <a:gd name="connsiteX4-245" fmla="*/ 1216987 w 2417650"/>
                    <a:gd name="connsiteY4-246" fmla="*/ 2586393 h 2586404"/>
                    <a:gd name="connsiteX5-247" fmla="*/ 245707 w 2417650"/>
                    <a:gd name="connsiteY5-248" fmla="*/ 1704616 h 2586404"/>
                    <a:gd name="connsiteX6-249" fmla="*/ 55892 w 2417650"/>
                    <a:gd name="connsiteY6-250" fmla="*/ 951224 h 2586404"/>
                    <a:gd name="connsiteX0-251" fmla="*/ 55892 w 2417650"/>
                    <a:gd name="connsiteY0-252" fmla="*/ 951224 h 2676343"/>
                    <a:gd name="connsiteX1-253" fmla="*/ 1082075 w 2417650"/>
                    <a:gd name="connsiteY1-254" fmla="*/ 5600 h 2676343"/>
                    <a:gd name="connsiteX2-255" fmla="*/ 2333111 w 2417650"/>
                    <a:gd name="connsiteY2-256" fmla="*/ 966213 h 2676343"/>
                    <a:gd name="connsiteX3-257" fmla="*/ 2104488 w 2417650"/>
                    <a:gd name="connsiteY3-258" fmla="*/ 1689625 h 2676343"/>
                    <a:gd name="connsiteX4-259" fmla="*/ 1216987 w 2417650"/>
                    <a:gd name="connsiteY4-260" fmla="*/ 2676334 h 2676343"/>
                    <a:gd name="connsiteX5-261" fmla="*/ 245707 w 2417650"/>
                    <a:gd name="connsiteY5-262" fmla="*/ 1704616 h 2676343"/>
                    <a:gd name="connsiteX6-263" fmla="*/ 55892 w 2417650"/>
                    <a:gd name="connsiteY6-264" fmla="*/ 951224 h 2676343"/>
                    <a:gd name="connsiteX0-265" fmla="*/ 55892 w 2431351"/>
                    <a:gd name="connsiteY0-266" fmla="*/ 951224 h 2676485"/>
                    <a:gd name="connsiteX1-267" fmla="*/ 1082075 w 2431351"/>
                    <a:gd name="connsiteY1-268" fmla="*/ 5600 h 2676485"/>
                    <a:gd name="connsiteX2-269" fmla="*/ 2333111 w 2431351"/>
                    <a:gd name="connsiteY2-270" fmla="*/ 966213 h 2676485"/>
                    <a:gd name="connsiteX3-271" fmla="*/ 2149459 w 2431351"/>
                    <a:gd name="connsiteY3-272" fmla="*/ 1644655 h 2676485"/>
                    <a:gd name="connsiteX4-273" fmla="*/ 1216987 w 2431351"/>
                    <a:gd name="connsiteY4-274" fmla="*/ 2676334 h 2676485"/>
                    <a:gd name="connsiteX5-275" fmla="*/ 245707 w 2431351"/>
                    <a:gd name="connsiteY5-276" fmla="*/ 1704616 h 2676485"/>
                    <a:gd name="connsiteX6-277" fmla="*/ 55892 w 2431351"/>
                    <a:gd name="connsiteY6-278" fmla="*/ 951224 h 2676485"/>
                    <a:gd name="connsiteX0-279" fmla="*/ 52631 w 2428090"/>
                    <a:gd name="connsiteY0-280" fmla="*/ 1070336 h 2795597"/>
                    <a:gd name="connsiteX1-281" fmla="*/ 1033844 w 2428090"/>
                    <a:gd name="connsiteY1-282" fmla="*/ 4790 h 2795597"/>
                    <a:gd name="connsiteX2-283" fmla="*/ 2329850 w 2428090"/>
                    <a:gd name="connsiteY2-284" fmla="*/ 1085325 h 2795597"/>
                    <a:gd name="connsiteX3-285" fmla="*/ 2146198 w 2428090"/>
                    <a:gd name="connsiteY3-286" fmla="*/ 1763767 h 2795597"/>
                    <a:gd name="connsiteX4-287" fmla="*/ 1213726 w 2428090"/>
                    <a:gd name="connsiteY4-288" fmla="*/ 2795446 h 2795597"/>
                    <a:gd name="connsiteX5-289" fmla="*/ 242446 w 2428090"/>
                    <a:gd name="connsiteY5-290" fmla="*/ 1823728 h 2795597"/>
                    <a:gd name="connsiteX6-291" fmla="*/ 52631 w 2428090"/>
                    <a:gd name="connsiteY6-292" fmla="*/ 1070336 h 2795597"/>
                    <a:gd name="connsiteX0-293" fmla="*/ 52631 w 2428090"/>
                    <a:gd name="connsiteY0-294" fmla="*/ 1070336 h 2795597"/>
                    <a:gd name="connsiteX1-295" fmla="*/ 1033844 w 2428090"/>
                    <a:gd name="connsiteY1-296" fmla="*/ 4790 h 2795597"/>
                    <a:gd name="connsiteX2-297" fmla="*/ 2329850 w 2428090"/>
                    <a:gd name="connsiteY2-298" fmla="*/ 1085325 h 2795597"/>
                    <a:gd name="connsiteX3-299" fmla="*/ 2146198 w 2428090"/>
                    <a:gd name="connsiteY3-300" fmla="*/ 1763767 h 2795597"/>
                    <a:gd name="connsiteX4-301" fmla="*/ 1213726 w 2428090"/>
                    <a:gd name="connsiteY4-302" fmla="*/ 2795446 h 2795597"/>
                    <a:gd name="connsiteX5-303" fmla="*/ 242446 w 2428090"/>
                    <a:gd name="connsiteY5-304" fmla="*/ 1823728 h 2795597"/>
                    <a:gd name="connsiteX6-305" fmla="*/ 52631 w 2428090"/>
                    <a:gd name="connsiteY6-306" fmla="*/ 1070336 h 2795597"/>
                    <a:gd name="connsiteX0-307" fmla="*/ 46128 w 2421587"/>
                    <a:gd name="connsiteY0-308" fmla="*/ 1070336 h 2795597"/>
                    <a:gd name="connsiteX1-309" fmla="*/ 1027341 w 2421587"/>
                    <a:gd name="connsiteY1-310" fmla="*/ 4790 h 2795597"/>
                    <a:gd name="connsiteX2-311" fmla="*/ 2323347 w 2421587"/>
                    <a:gd name="connsiteY2-312" fmla="*/ 1085325 h 2795597"/>
                    <a:gd name="connsiteX3-313" fmla="*/ 2139695 w 2421587"/>
                    <a:gd name="connsiteY3-314" fmla="*/ 1763767 h 2795597"/>
                    <a:gd name="connsiteX4-315" fmla="*/ 1207223 w 2421587"/>
                    <a:gd name="connsiteY4-316" fmla="*/ 2795446 h 2795597"/>
                    <a:gd name="connsiteX5-317" fmla="*/ 235943 w 2421587"/>
                    <a:gd name="connsiteY5-318" fmla="*/ 1823728 h 2795597"/>
                    <a:gd name="connsiteX6-319" fmla="*/ 46128 w 2421587"/>
                    <a:gd name="connsiteY6-320" fmla="*/ 1070336 h 2795597"/>
                    <a:gd name="connsiteX0-321" fmla="*/ 46128 w 2421587"/>
                    <a:gd name="connsiteY0-322" fmla="*/ 1070336 h 1939442"/>
                    <a:gd name="connsiteX1-323" fmla="*/ 1027341 w 2421587"/>
                    <a:gd name="connsiteY1-324" fmla="*/ 4790 h 1939442"/>
                    <a:gd name="connsiteX2-325" fmla="*/ 2323347 w 2421587"/>
                    <a:gd name="connsiteY2-326" fmla="*/ 1085325 h 1939442"/>
                    <a:gd name="connsiteX3-327" fmla="*/ 2139695 w 2421587"/>
                    <a:gd name="connsiteY3-328" fmla="*/ 1763767 h 1939442"/>
                    <a:gd name="connsiteX4-329" fmla="*/ 1207223 w 2421587"/>
                    <a:gd name="connsiteY4-330" fmla="*/ 1056587 h 1939442"/>
                    <a:gd name="connsiteX5-331" fmla="*/ 235943 w 2421587"/>
                    <a:gd name="connsiteY5-332" fmla="*/ 1823728 h 1939442"/>
                    <a:gd name="connsiteX6-333" fmla="*/ 46128 w 2421587"/>
                    <a:gd name="connsiteY6-334" fmla="*/ 1070336 h 1939442"/>
                    <a:gd name="connsiteX0-335" fmla="*/ 26865 w 2402324"/>
                    <a:gd name="connsiteY0-336" fmla="*/ 1070336 h 1867791"/>
                    <a:gd name="connsiteX1-337" fmla="*/ 1008078 w 2402324"/>
                    <a:gd name="connsiteY1-338" fmla="*/ 4790 h 1867791"/>
                    <a:gd name="connsiteX2-339" fmla="*/ 2304084 w 2402324"/>
                    <a:gd name="connsiteY2-340" fmla="*/ 1085325 h 1867791"/>
                    <a:gd name="connsiteX3-341" fmla="*/ 2120432 w 2402324"/>
                    <a:gd name="connsiteY3-342" fmla="*/ 1763767 h 1867791"/>
                    <a:gd name="connsiteX4-343" fmla="*/ 1187960 w 2402324"/>
                    <a:gd name="connsiteY4-344" fmla="*/ 1056587 h 1867791"/>
                    <a:gd name="connsiteX5-345" fmla="*/ 351592 w 2402324"/>
                    <a:gd name="connsiteY5-346" fmla="*/ 864358 h 1867791"/>
                    <a:gd name="connsiteX6-347" fmla="*/ 26865 w 2402324"/>
                    <a:gd name="connsiteY6-348" fmla="*/ 1070336 h 1867791"/>
                    <a:gd name="connsiteX0-349" fmla="*/ 60909 w 2436368"/>
                    <a:gd name="connsiteY0-350" fmla="*/ 1070336 h 1867791"/>
                    <a:gd name="connsiteX1-351" fmla="*/ 1042122 w 2436368"/>
                    <a:gd name="connsiteY1-352" fmla="*/ 4790 h 1867791"/>
                    <a:gd name="connsiteX2-353" fmla="*/ 2338128 w 2436368"/>
                    <a:gd name="connsiteY2-354" fmla="*/ 1085325 h 1867791"/>
                    <a:gd name="connsiteX3-355" fmla="*/ 2154476 w 2436368"/>
                    <a:gd name="connsiteY3-356" fmla="*/ 1763767 h 1867791"/>
                    <a:gd name="connsiteX4-357" fmla="*/ 1222004 w 2436368"/>
                    <a:gd name="connsiteY4-358" fmla="*/ 1056587 h 1867791"/>
                    <a:gd name="connsiteX5-359" fmla="*/ 385636 w 2436368"/>
                    <a:gd name="connsiteY5-360" fmla="*/ 864358 h 1867791"/>
                    <a:gd name="connsiteX6-361" fmla="*/ 60909 w 2436368"/>
                    <a:gd name="connsiteY6-362" fmla="*/ 1070336 h 1867791"/>
                    <a:gd name="connsiteX0-363" fmla="*/ 66742 w 2397231"/>
                    <a:gd name="connsiteY0-364" fmla="*/ 901805 h 1864152"/>
                    <a:gd name="connsiteX1-365" fmla="*/ 1002985 w 2397231"/>
                    <a:gd name="connsiteY1-366" fmla="*/ 1151 h 1864152"/>
                    <a:gd name="connsiteX2-367" fmla="*/ 2298991 w 2397231"/>
                    <a:gd name="connsiteY2-368" fmla="*/ 1081686 h 1864152"/>
                    <a:gd name="connsiteX3-369" fmla="*/ 2115339 w 2397231"/>
                    <a:gd name="connsiteY3-370" fmla="*/ 1760128 h 1864152"/>
                    <a:gd name="connsiteX4-371" fmla="*/ 1182867 w 2397231"/>
                    <a:gd name="connsiteY4-372" fmla="*/ 1052948 h 1864152"/>
                    <a:gd name="connsiteX5-373" fmla="*/ 346499 w 2397231"/>
                    <a:gd name="connsiteY5-374" fmla="*/ 860719 h 1864152"/>
                    <a:gd name="connsiteX6-375" fmla="*/ 66742 w 2397231"/>
                    <a:gd name="connsiteY6-376" fmla="*/ 901805 h 1864152"/>
                    <a:gd name="connsiteX0-377" fmla="*/ 30797 w 2361286"/>
                    <a:gd name="connsiteY0-378" fmla="*/ 901488 h 1863835"/>
                    <a:gd name="connsiteX1-379" fmla="*/ 967040 w 2361286"/>
                    <a:gd name="connsiteY1-380" fmla="*/ 834 h 1863835"/>
                    <a:gd name="connsiteX2-381" fmla="*/ 2263046 w 2361286"/>
                    <a:gd name="connsiteY2-382" fmla="*/ 1081369 h 1863835"/>
                    <a:gd name="connsiteX3-383" fmla="*/ 2079394 w 2361286"/>
                    <a:gd name="connsiteY3-384" fmla="*/ 1759811 h 1863835"/>
                    <a:gd name="connsiteX4-385" fmla="*/ 1146922 w 2361286"/>
                    <a:gd name="connsiteY4-386" fmla="*/ 1052631 h 1863835"/>
                    <a:gd name="connsiteX5-387" fmla="*/ 310554 w 2361286"/>
                    <a:gd name="connsiteY5-388" fmla="*/ 860402 h 1863835"/>
                    <a:gd name="connsiteX6-389" fmla="*/ 30797 w 2361286"/>
                    <a:gd name="connsiteY6-390" fmla="*/ 901488 h 1863835"/>
                    <a:gd name="connsiteX0-391" fmla="*/ 30797 w 2361286"/>
                    <a:gd name="connsiteY0-392" fmla="*/ 901488 h 1863835"/>
                    <a:gd name="connsiteX1-393" fmla="*/ 967040 w 2361286"/>
                    <a:gd name="connsiteY1-394" fmla="*/ 834 h 1863835"/>
                    <a:gd name="connsiteX2-395" fmla="*/ 2263046 w 2361286"/>
                    <a:gd name="connsiteY2-396" fmla="*/ 1081369 h 1863835"/>
                    <a:gd name="connsiteX3-397" fmla="*/ 2079394 w 2361286"/>
                    <a:gd name="connsiteY3-398" fmla="*/ 1759811 h 1863835"/>
                    <a:gd name="connsiteX4-399" fmla="*/ 1146922 w 2361286"/>
                    <a:gd name="connsiteY4-400" fmla="*/ 1052631 h 1863835"/>
                    <a:gd name="connsiteX5-401" fmla="*/ 310554 w 2361286"/>
                    <a:gd name="connsiteY5-402" fmla="*/ 860402 h 1863835"/>
                    <a:gd name="connsiteX6-403" fmla="*/ 30797 w 2361286"/>
                    <a:gd name="connsiteY6-404" fmla="*/ 901488 h 1863835"/>
                    <a:gd name="connsiteX0-405" fmla="*/ 30797 w 2390826"/>
                    <a:gd name="connsiteY0-406" fmla="*/ 901488 h 1643395"/>
                    <a:gd name="connsiteX1-407" fmla="*/ 967040 w 2390826"/>
                    <a:gd name="connsiteY1-408" fmla="*/ 834 h 1643395"/>
                    <a:gd name="connsiteX2-409" fmla="*/ 2263046 w 2390826"/>
                    <a:gd name="connsiteY2-410" fmla="*/ 1081369 h 1643395"/>
                    <a:gd name="connsiteX3-411" fmla="*/ 2154345 w 2390826"/>
                    <a:gd name="connsiteY3-412" fmla="*/ 1519968 h 1643395"/>
                    <a:gd name="connsiteX4-413" fmla="*/ 1146922 w 2390826"/>
                    <a:gd name="connsiteY4-414" fmla="*/ 1052631 h 1643395"/>
                    <a:gd name="connsiteX5-415" fmla="*/ 310554 w 2390826"/>
                    <a:gd name="connsiteY5-416" fmla="*/ 860402 h 1643395"/>
                    <a:gd name="connsiteX6-417" fmla="*/ 30797 w 2390826"/>
                    <a:gd name="connsiteY6-418" fmla="*/ 901488 h 1643395"/>
                    <a:gd name="connsiteX0-419" fmla="*/ 30797 w 2390826"/>
                    <a:gd name="connsiteY0-420" fmla="*/ 901488 h 1643395"/>
                    <a:gd name="connsiteX1-421" fmla="*/ 967040 w 2390826"/>
                    <a:gd name="connsiteY1-422" fmla="*/ 834 h 1643395"/>
                    <a:gd name="connsiteX2-423" fmla="*/ 2263046 w 2390826"/>
                    <a:gd name="connsiteY2-424" fmla="*/ 1081369 h 1643395"/>
                    <a:gd name="connsiteX3-425" fmla="*/ 2154345 w 2390826"/>
                    <a:gd name="connsiteY3-426" fmla="*/ 1519968 h 1643395"/>
                    <a:gd name="connsiteX4-427" fmla="*/ 1146922 w 2390826"/>
                    <a:gd name="connsiteY4-428" fmla="*/ 1052631 h 1643395"/>
                    <a:gd name="connsiteX5-429" fmla="*/ 310554 w 2390826"/>
                    <a:gd name="connsiteY5-430" fmla="*/ 860402 h 1643395"/>
                    <a:gd name="connsiteX6-431" fmla="*/ 30797 w 2390826"/>
                    <a:gd name="connsiteY6-432" fmla="*/ 901488 h 1643395"/>
                    <a:gd name="connsiteX0-433" fmla="*/ 30797 w 2390826"/>
                    <a:gd name="connsiteY0-434" fmla="*/ 901488 h 1470574"/>
                    <a:gd name="connsiteX1-435" fmla="*/ 967040 w 2390826"/>
                    <a:gd name="connsiteY1-436" fmla="*/ 834 h 1470574"/>
                    <a:gd name="connsiteX2-437" fmla="*/ 2263046 w 2390826"/>
                    <a:gd name="connsiteY2-438" fmla="*/ 1081369 h 1470574"/>
                    <a:gd name="connsiteX3-439" fmla="*/ 2154345 w 2390826"/>
                    <a:gd name="connsiteY3-440" fmla="*/ 1325096 h 1470574"/>
                    <a:gd name="connsiteX4-441" fmla="*/ 1146922 w 2390826"/>
                    <a:gd name="connsiteY4-442" fmla="*/ 1052631 h 1470574"/>
                    <a:gd name="connsiteX5-443" fmla="*/ 310554 w 2390826"/>
                    <a:gd name="connsiteY5-444" fmla="*/ 860402 h 1470574"/>
                    <a:gd name="connsiteX6-445" fmla="*/ 30797 w 2390826"/>
                    <a:gd name="connsiteY6-446" fmla="*/ 901488 h 1470574"/>
                    <a:gd name="connsiteX0-447" fmla="*/ 30797 w 2390826"/>
                    <a:gd name="connsiteY0-448" fmla="*/ 901488 h 1357208"/>
                    <a:gd name="connsiteX1-449" fmla="*/ 967040 w 2390826"/>
                    <a:gd name="connsiteY1-450" fmla="*/ 834 h 1357208"/>
                    <a:gd name="connsiteX2-451" fmla="*/ 2263046 w 2390826"/>
                    <a:gd name="connsiteY2-452" fmla="*/ 1081369 h 1357208"/>
                    <a:gd name="connsiteX3-453" fmla="*/ 2154345 w 2390826"/>
                    <a:gd name="connsiteY3-454" fmla="*/ 1325096 h 1357208"/>
                    <a:gd name="connsiteX4-455" fmla="*/ 1146922 w 2390826"/>
                    <a:gd name="connsiteY4-456" fmla="*/ 1052631 h 1357208"/>
                    <a:gd name="connsiteX5-457" fmla="*/ 310554 w 2390826"/>
                    <a:gd name="connsiteY5-458" fmla="*/ 860402 h 1357208"/>
                    <a:gd name="connsiteX6-459" fmla="*/ 30797 w 2390826"/>
                    <a:gd name="connsiteY6-460" fmla="*/ 901488 h 1357208"/>
                    <a:gd name="connsiteX0-461" fmla="*/ 30797 w 2390826"/>
                    <a:gd name="connsiteY0-462" fmla="*/ 901488 h 1334190"/>
                    <a:gd name="connsiteX1-463" fmla="*/ 967040 w 2390826"/>
                    <a:gd name="connsiteY1-464" fmla="*/ 834 h 1334190"/>
                    <a:gd name="connsiteX2-465" fmla="*/ 2263046 w 2390826"/>
                    <a:gd name="connsiteY2-466" fmla="*/ 1081369 h 1334190"/>
                    <a:gd name="connsiteX3-467" fmla="*/ 2154345 w 2390826"/>
                    <a:gd name="connsiteY3-468" fmla="*/ 1325096 h 1334190"/>
                    <a:gd name="connsiteX4-469" fmla="*/ 1146922 w 2390826"/>
                    <a:gd name="connsiteY4-470" fmla="*/ 1052631 h 1334190"/>
                    <a:gd name="connsiteX5-471" fmla="*/ 310554 w 2390826"/>
                    <a:gd name="connsiteY5-472" fmla="*/ 860402 h 1334190"/>
                    <a:gd name="connsiteX6-473" fmla="*/ 30797 w 2390826"/>
                    <a:gd name="connsiteY6-474" fmla="*/ 901488 h 1334190"/>
                    <a:gd name="connsiteX0-475" fmla="*/ 30797 w 2412800"/>
                    <a:gd name="connsiteY0-476" fmla="*/ 901488 h 1276045"/>
                    <a:gd name="connsiteX1-477" fmla="*/ 967040 w 2412800"/>
                    <a:gd name="connsiteY1-478" fmla="*/ 834 h 1276045"/>
                    <a:gd name="connsiteX2-479" fmla="*/ 2263046 w 2412800"/>
                    <a:gd name="connsiteY2-480" fmla="*/ 1081369 h 1276045"/>
                    <a:gd name="connsiteX3-481" fmla="*/ 2199315 w 2412800"/>
                    <a:gd name="connsiteY3-482" fmla="*/ 1265135 h 1276045"/>
                    <a:gd name="connsiteX4-483" fmla="*/ 1146922 w 2412800"/>
                    <a:gd name="connsiteY4-484" fmla="*/ 1052631 h 1276045"/>
                    <a:gd name="connsiteX5-485" fmla="*/ 310554 w 2412800"/>
                    <a:gd name="connsiteY5-486" fmla="*/ 860402 h 1276045"/>
                    <a:gd name="connsiteX6-487" fmla="*/ 30797 w 2412800"/>
                    <a:gd name="connsiteY6-488" fmla="*/ 901488 h 1276045"/>
                    <a:gd name="connsiteX0-489" fmla="*/ 30797 w 2436482"/>
                    <a:gd name="connsiteY0-490" fmla="*/ 901488 h 1434454"/>
                    <a:gd name="connsiteX1-491" fmla="*/ 967040 w 2436482"/>
                    <a:gd name="connsiteY1-492" fmla="*/ 834 h 1434454"/>
                    <a:gd name="connsiteX2-493" fmla="*/ 2263046 w 2436482"/>
                    <a:gd name="connsiteY2-494" fmla="*/ 1081369 h 1434454"/>
                    <a:gd name="connsiteX3-495" fmla="*/ 2199315 w 2436482"/>
                    <a:gd name="connsiteY3-496" fmla="*/ 1265135 h 1434454"/>
                    <a:gd name="connsiteX4-497" fmla="*/ 1146922 w 2436482"/>
                    <a:gd name="connsiteY4-498" fmla="*/ 1052631 h 1434454"/>
                    <a:gd name="connsiteX5-499" fmla="*/ 310554 w 2436482"/>
                    <a:gd name="connsiteY5-500" fmla="*/ 860402 h 1434454"/>
                    <a:gd name="connsiteX6-501" fmla="*/ 30797 w 2436482"/>
                    <a:gd name="connsiteY6-502" fmla="*/ 901488 h 1434454"/>
                    <a:gd name="connsiteX0-503" fmla="*/ 30797 w 2436482"/>
                    <a:gd name="connsiteY0-504" fmla="*/ 901488 h 1434454"/>
                    <a:gd name="connsiteX1-505" fmla="*/ 967040 w 2436482"/>
                    <a:gd name="connsiteY1-506" fmla="*/ 834 h 1434454"/>
                    <a:gd name="connsiteX2-507" fmla="*/ 2263046 w 2436482"/>
                    <a:gd name="connsiteY2-508" fmla="*/ 1081369 h 1434454"/>
                    <a:gd name="connsiteX3-509" fmla="*/ 2199315 w 2436482"/>
                    <a:gd name="connsiteY3-510" fmla="*/ 1265135 h 1434454"/>
                    <a:gd name="connsiteX4-511" fmla="*/ 1146922 w 2436482"/>
                    <a:gd name="connsiteY4-512" fmla="*/ 1052631 h 1434454"/>
                    <a:gd name="connsiteX5-513" fmla="*/ 310554 w 2436482"/>
                    <a:gd name="connsiteY5-514" fmla="*/ 860402 h 1434454"/>
                    <a:gd name="connsiteX6-515" fmla="*/ 30797 w 2436482"/>
                    <a:gd name="connsiteY6-516" fmla="*/ 901488 h 1434454"/>
                    <a:gd name="connsiteX0-517" fmla="*/ 30797 w 2436482"/>
                    <a:gd name="connsiteY0-518" fmla="*/ 912580 h 1445546"/>
                    <a:gd name="connsiteX1-519" fmla="*/ 967040 w 2436482"/>
                    <a:gd name="connsiteY1-520" fmla="*/ 11926 h 1445546"/>
                    <a:gd name="connsiteX2-521" fmla="*/ 2263046 w 2436482"/>
                    <a:gd name="connsiteY2-522" fmla="*/ 1092461 h 1445546"/>
                    <a:gd name="connsiteX3-523" fmla="*/ 2199315 w 2436482"/>
                    <a:gd name="connsiteY3-524" fmla="*/ 1276227 h 1445546"/>
                    <a:gd name="connsiteX4-525" fmla="*/ 1146922 w 2436482"/>
                    <a:gd name="connsiteY4-526" fmla="*/ 1063723 h 1445546"/>
                    <a:gd name="connsiteX5-527" fmla="*/ 310554 w 2436482"/>
                    <a:gd name="connsiteY5-528" fmla="*/ 871494 h 1445546"/>
                    <a:gd name="connsiteX6-529" fmla="*/ 30797 w 2436482"/>
                    <a:gd name="connsiteY6-530" fmla="*/ 912580 h 1445546"/>
                    <a:gd name="connsiteX0-531" fmla="*/ 30797 w 2318463"/>
                    <a:gd name="connsiteY0-532" fmla="*/ 912580 h 1517330"/>
                    <a:gd name="connsiteX1-533" fmla="*/ 967040 w 2318463"/>
                    <a:gd name="connsiteY1-534" fmla="*/ 11926 h 1517330"/>
                    <a:gd name="connsiteX2-535" fmla="*/ 2263046 w 2318463"/>
                    <a:gd name="connsiteY2-536" fmla="*/ 1092461 h 1517330"/>
                    <a:gd name="connsiteX3-537" fmla="*/ 2199315 w 2318463"/>
                    <a:gd name="connsiteY3-538" fmla="*/ 1276227 h 1517330"/>
                    <a:gd name="connsiteX4-539" fmla="*/ 1146922 w 2318463"/>
                    <a:gd name="connsiteY4-540" fmla="*/ 1063723 h 1517330"/>
                    <a:gd name="connsiteX5-541" fmla="*/ 310554 w 2318463"/>
                    <a:gd name="connsiteY5-542" fmla="*/ 871494 h 1517330"/>
                    <a:gd name="connsiteX6-543" fmla="*/ 30797 w 2318463"/>
                    <a:gd name="connsiteY6-544" fmla="*/ 912580 h 1517330"/>
                    <a:gd name="connsiteX0-545" fmla="*/ 30797 w 2312295"/>
                    <a:gd name="connsiteY0-546" fmla="*/ 912580 h 1559047"/>
                    <a:gd name="connsiteX1-547" fmla="*/ 967040 w 2312295"/>
                    <a:gd name="connsiteY1-548" fmla="*/ 11926 h 1559047"/>
                    <a:gd name="connsiteX2-549" fmla="*/ 2263046 w 2312295"/>
                    <a:gd name="connsiteY2-550" fmla="*/ 1092461 h 1559047"/>
                    <a:gd name="connsiteX3-551" fmla="*/ 2154345 w 2312295"/>
                    <a:gd name="connsiteY3-552" fmla="*/ 1336188 h 1559047"/>
                    <a:gd name="connsiteX4-553" fmla="*/ 1146922 w 2312295"/>
                    <a:gd name="connsiteY4-554" fmla="*/ 1063723 h 1559047"/>
                    <a:gd name="connsiteX5-555" fmla="*/ 310554 w 2312295"/>
                    <a:gd name="connsiteY5-556" fmla="*/ 871494 h 1559047"/>
                    <a:gd name="connsiteX6-557" fmla="*/ 30797 w 2312295"/>
                    <a:gd name="connsiteY6-558" fmla="*/ 912580 h 1559047"/>
                    <a:gd name="connsiteX0-559" fmla="*/ 30797 w 2312295"/>
                    <a:gd name="connsiteY0-560" fmla="*/ 912580 h 1559047"/>
                    <a:gd name="connsiteX1-561" fmla="*/ 967040 w 2312295"/>
                    <a:gd name="connsiteY1-562" fmla="*/ 11926 h 1559047"/>
                    <a:gd name="connsiteX2-563" fmla="*/ 2263046 w 2312295"/>
                    <a:gd name="connsiteY2-564" fmla="*/ 1092461 h 1559047"/>
                    <a:gd name="connsiteX3-565" fmla="*/ 2154345 w 2312295"/>
                    <a:gd name="connsiteY3-566" fmla="*/ 1336188 h 1559047"/>
                    <a:gd name="connsiteX4-567" fmla="*/ 1146922 w 2312295"/>
                    <a:gd name="connsiteY4-568" fmla="*/ 1063723 h 1559047"/>
                    <a:gd name="connsiteX5-569" fmla="*/ 310554 w 2312295"/>
                    <a:gd name="connsiteY5-570" fmla="*/ 871494 h 1559047"/>
                    <a:gd name="connsiteX6-571" fmla="*/ 30797 w 2312295"/>
                    <a:gd name="connsiteY6-572" fmla="*/ 912580 h 1559047"/>
                    <a:gd name="connsiteX0-573" fmla="*/ 30797 w 2303329"/>
                    <a:gd name="connsiteY0-574" fmla="*/ 912580 h 1696116"/>
                    <a:gd name="connsiteX1-575" fmla="*/ 967040 w 2303329"/>
                    <a:gd name="connsiteY1-576" fmla="*/ 11926 h 1696116"/>
                    <a:gd name="connsiteX2-577" fmla="*/ 2263046 w 2303329"/>
                    <a:gd name="connsiteY2-578" fmla="*/ 1092461 h 1696116"/>
                    <a:gd name="connsiteX3-579" fmla="*/ 2064405 w 2303329"/>
                    <a:gd name="connsiteY3-580" fmla="*/ 1516070 h 1696116"/>
                    <a:gd name="connsiteX4-581" fmla="*/ 1146922 w 2303329"/>
                    <a:gd name="connsiteY4-582" fmla="*/ 1063723 h 1696116"/>
                    <a:gd name="connsiteX5-583" fmla="*/ 310554 w 2303329"/>
                    <a:gd name="connsiteY5-584" fmla="*/ 871494 h 1696116"/>
                    <a:gd name="connsiteX6-585" fmla="*/ 30797 w 2303329"/>
                    <a:gd name="connsiteY6-586" fmla="*/ 912580 h 1696116"/>
                    <a:gd name="connsiteX0-587" fmla="*/ 30797 w 2303329"/>
                    <a:gd name="connsiteY0-588" fmla="*/ 912580 h 1696116"/>
                    <a:gd name="connsiteX1-589" fmla="*/ 967040 w 2303329"/>
                    <a:gd name="connsiteY1-590" fmla="*/ 11926 h 1696116"/>
                    <a:gd name="connsiteX2-591" fmla="*/ 2263046 w 2303329"/>
                    <a:gd name="connsiteY2-592" fmla="*/ 1092461 h 1696116"/>
                    <a:gd name="connsiteX3-593" fmla="*/ 2064405 w 2303329"/>
                    <a:gd name="connsiteY3-594" fmla="*/ 1516070 h 1696116"/>
                    <a:gd name="connsiteX4-595" fmla="*/ 1146922 w 2303329"/>
                    <a:gd name="connsiteY4-596" fmla="*/ 1063723 h 1696116"/>
                    <a:gd name="connsiteX5-597" fmla="*/ 310554 w 2303329"/>
                    <a:gd name="connsiteY5-598" fmla="*/ 871494 h 1696116"/>
                    <a:gd name="connsiteX6-599" fmla="*/ 30797 w 2303329"/>
                    <a:gd name="connsiteY6-600" fmla="*/ 912580 h 1696116"/>
                    <a:gd name="connsiteX0-601" fmla="*/ 30797 w 2303329"/>
                    <a:gd name="connsiteY0-602" fmla="*/ 912580 h 1696116"/>
                    <a:gd name="connsiteX1-603" fmla="*/ 967040 w 2303329"/>
                    <a:gd name="connsiteY1-604" fmla="*/ 11926 h 1696116"/>
                    <a:gd name="connsiteX2-605" fmla="*/ 2263046 w 2303329"/>
                    <a:gd name="connsiteY2-606" fmla="*/ 1092461 h 1696116"/>
                    <a:gd name="connsiteX3-607" fmla="*/ 2064405 w 2303329"/>
                    <a:gd name="connsiteY3-608" fmla="*/ 1516070 h 1696116"/>
                    <a:gd name="connsiteX4-609" fmla="*/ 1146922 w 2303329"/>
                    <a:gd name="connsiteY4-610" fmla="*/ 1063723 h 1696116"/>
                    <a:gd name="connsiteX5-611" fmla="*/ 310554 w 2303329"/>
                    <a:gd name="connsiteY5-612" fmla="*/ 871494 h 1696116"/>
                    <a:gd name="connsiteX6-613" fmla="*/ 30797 w 2303329"/>
                    <a:gd name="connsiteY6-614" fmla="*/ 912580 h 1696116"/>
                    <a:gd name="connsiteX0-615" fmla="*/ 30797 w 2367545"/>
                    <a:gd name="connsiteY0-616" fmla="*/ 912580 h 1686116"/>
                    <a:gd name="connsiteX1-617" fmla="*/ 967040 w 2367545"/>
                    <a:gd name="connsiteY1-618" fmla="*/ 11926 h 1686116"/>
                    <a:gd name="connsiteX2-619" fmla="*/ 2263046 w 2367545"/>
                    <a:gd name="connsiteY2-620" fmla="*/ 1092461 h 1686116"/>
                    <a:gd name="connsiteX3-621" fmla="*/ 2064405 w 2367545"/>
                    <a:gd name="connsiteY3-622" fmla="*/ 1516070 h 1686116"/>
                    <a:gd name="connsiteX4-623" fmla="*/ 1146922 w 2367545"/>
                    <a:gd name="connsiteY4-624" fmla="*/ 1063723 h 1686116"/>
                    <a:gd name="connsiteX5-625" fmla="*/ 310554 w 2367545"/>
                    <a:gd name="connsiteY5-626" fmla="*/ 871494 h 1686116"/>
                    <a:gd name="connsiteX6-627" fmla="*/ 30797 w 2367545"/>
                    <a:gd name="connsiteY6-628" fmla="*/ 912580 h 1686116"/>
                    <a:gd name="connsiteX0-629" fmla="*/ 30797 w 2388169"/>
                    <a:gd name="connsiteY0-630" fmla="*/ 911118 h 1586151"/>
                    <a:gd name="connsiteX1-631" fmla="*/ 967040 w 2388169"/>
                    <a:gd name="connsiteY1-632" fmla="*/ 10464 h 1586151"/>
                    <a:gd name="connsiteX2-633" fmla="*/ 2263046 w 2388169"/>
                    <a:gd name="connsiteY2-634" fmla="*/ 1090999 h 1586151"/>
                    <a:gd name="connsiteX3-635" fmla="*/ 2314842 w 2388169"/>
                    <a:gd name="connsiteY3-636" fmla="*/ 1542173 h 1586151"/>
                    <a:gd name="connsiteX4-637" fmla="*/ 2064405 w 2388169"/>
                    <a:gd name="connsiteY4-638" fmla="*/ 1514608 h 1586151"/>
                    <a:gd name="connsiteX5-639" fmla="*/ 1146922 w 2388169"/>
                    <a:gd name="connsiteY5-640" fmla="*/ 1062261 h 1586151"/>
                    <a:gd name="connsiteX6-641" fmla="*/ 310554 w 2388169"/>
                    <a:gd name="connsiteY6-642" fmla="*/ 870032 h 1586151"/>
                    <a:gd name="connsiteX7" fmla="*/ 30797 w 2388169"/>
                    <a:gd name="connsiteY7" fmla="*/ 911118 h 1586151"/>
                    <a:gd name="connsiteX0-643" fmla="*/ 30797 w 2340116"/>
                    <a:gd name="connsiteY0-644" fmla="*/ 911118 h 1751163"/>
                    <a:gd name="connsiteX1-645" fmla="*/ 967040 w 2340116"/>
                    <a:gd name="connsiteY1-646" fmla="*/ 10464 h 1751163"/>
                    <a:gd name="connsiteX2-647" fmla="*/ 2263046 w 2340116"/>
                    <a:gd name="connsiteY2-648" fmla="*/ 1090999 h 1751163"/>
                    <a:gd name="connsiteX3-649" fmla="*/ 2119970 w 2340116"/>
                    <a:gd name="connsiteY3-650" fmla="*/ 1737045 h 1751163"/>
                    <a:gd name="connsiteX4-651" fmla="*/ 2064405 w 2340116"/>
                    <a:gd name="connsiteY4-652" fmla="*/ 1514608 h 1751163"/>
                    <a:gd name="connsiteX5-653" fmla="*/ 1146922 w 2340116"/>
                    <a:gd name="connsiteY5-654" fmla="*/ 1062261 h 1751163"/>
                    <a:gd name="connsiteX6-655" fmla="*/ 310554 w 2340116"/>
                    <a:gd name="connsiteY6-656" fmla="*/ 870032 h 1751163"/>
                    <a:gd name="connsiteX7-657" fmla="*/ 30797 w 2340116"/>
                    <a:gd name="connsiteY7-658" fmla="*/ 911118 h 1751163"/>
                    <a:gd name="connsiteX0-659" fmla="*/ 30797 w 2323285"/>
                    <a:gd name="connsiteY0-660" fmla="*/ 911118 h 1752427"/>
                    <a:gd name="connsiteX1-661" fmla="*/ 967040 w 2323285"/>
                    <a:gd name="connsiteY1-662" fmla="*/ 10464 h 1752427"/>
                    <a:gd name="connsiteX2-663" fmla="*/ 2263046 w 2323285"/>
                    <a:gd name="connsiteY2-664" fmla="*/ 1090999 h 1752427"/>
                    <a:gd name="connsiteX3-665" fmla="*/ 2119970 w 2323285"/>
                    <a:gd name="connsiteY3-666" fmla="*/ 1737045 h 1752427"/>
                    <a:gd name="connsiteX4-667" fmla="*/ 2064405 w 2323285"/>
                    <a:gd name="connsiteY4-668" fmla="*/ 1514608 h 1752427"/>
                    <a:gd name="connsiteX5-669" fmla="*/ 1146922 w 2323285"/>
                    <a:gd name="connsiteY5-670" fmla="*/ 1062261 h 1752427"/>
                    <a:gd name="connsiteX6-671" fmla="*/ 310554 w 2323285"/>
                    <a:gd name="connsiteY6-672" fmla="*/ 870032 h 1752427"/>
                    <a:gd name="connsiteX7-673" fmla="*/ 30797 w 2323285"/>
                    <a:gd name="connsiteY7-674" fmla="*/ 911118 h 1752427"/>
                    <a:gd name="connsiteX0-675" fmla="*/ 30797 w 2323285"/>
                    <a:gd name="connsiteY0-676" fmla="*/ 911118 h 1753968"/>
                    <a:gd name="connsiteX1-677" fmla="*/ 967040 w 2323285"/>
                    <a:gd name="connsiteY1-678" fmla="*/ 10464 h 1753968"/>
                    <a:gd name="connsiteX2-679" fmla="*/ 2263046 w 2323285"/>
                    <a:gd name="connsiteY2-680" fmla="*/ 1090999 h 1753968"/>
                    <a:gd name="connsiteX3-681" fmla="*/ 2119970 w 2323285"/>
                    <a:gd name="connsiteY3-682" fmla="*/ 1737045 h 1753968"/>
                    <a:gd name="connsiteX4-683" fmla="*/ 1974464 w 2323285"/>
                    <a:gd name="connsiteY4-684" fmla="*/ 1559578 h 1753968"/>
                    <a:gd name="connsiteX5-685" fmla="*/ 1146922 w 2323285"/>
                    <a:gd name="connsiteY5-686" fmla="*/ 1062261 h 1753968"/>
                    <a:gd name="connsiteX6-687" fmla="*/ 310554 w 2323285"/>
                    <a:gd name="connsiteY6-688" fmla="*/ 870032 h 1753968"/>
                    <a:gd name="connsiteX7-689" fmla="*/ 30797 w 2323285"/>
                    <a:gd name="connsiteY7-690" fmla="*/ 911118 h 1753968"/>
                    <a:gd name="connsiteX0-691" fmla="*/ 30797 w 2323285"/>
                    <a:gd name="connsiteY0-692" fmla="*/ 911118 h 1753968"/>
                    <a:gd name="connsiteX1-693" fmla="*/ 967040 w 2323285"/>
                    <a:gd name="connsiteY1-694" fmla="*/ 10464 h 1753968"/>
                    <a:gd name="connsiteX2-695" fmla="*/ 2263046 w 2323285"/>
                    <a:gd name="connsiteY2-696" fmla="*/ 1090999 h 1753968"/>
                    <a:gd name="connsiteX3-697" fmla="*/ 2119970 w 2323285"/>
                    <a:gd name="connsiteY3-698" fmla="*/ 1737045 h 1753968"/>
                    <a:gd name="connsiteX4-699" fmla="*/ 1974464 w 2323285"/>
                    <a:gd name="connsiteY4-700" fmla="*/ 1559578 h 1753968"/>
                    <a:gd name="connsiteX5-701" fmla="*/ 1146922 w 2323285"/>
                    <a:gd name="connsiteY5-702" fmla="*/ 1062261 h 1753968"/>
                    <a:gd name="connsiteX6-703" fmla="*/ 310554 w 2323285"/>
                    <a:gd name="connsiteY6-704" fmla="*/ 870032 h 1753968"/>
                    <a:gd name="connsiteX7-705" fmla="*/ 30797 w 2323285"/>
                    <a:gd name="connsiteY7-706" fmla="*/ 911118 h 1753968"/>
                    <a:gd name="connsiteX0-707" fmla="*/ 30797 w 2323285"/>
                    <a:gd name="connsiteY0-708" fmla="*/ 911118 h 1753968"/>
                    <a:gd name="connsiteX1-709" fmla="*/ 967040 w 2323285"/>
                    <a:gd name="connsiteY1-710" fmla="*/ 10464 h 1753968"/>
                    <a:gd name="connsiteX2-711" fmla="*/ 2263046 w 2323285"/>
                    <a:gd name="connsiteY2-712" fmla="*/ 1090999 h 1753968"/>
                    <a:gd name="connsiteX3-713" fmla="*/ 2119970 w 2323285"/>
                    <a:gd name="connsiteY3-714" fmla="*/ 1737045 h 1753968"/>
                    <a:gd name="connsiteX4-715" fmla="*/ 1974464 w 2323285"/>
                    <a:gd name="connsiteY4-716" fmla="*/ 1559578 h 1753968"/>
                    <a:gd name="connsiteX5-717" fmla="*/ 1146922 w 2323285"/>
                    <a:gd name="connsiteY5-718" fmla="*/ 1062261 h 1753968"/>
                    <a:gd name="connsiteX6-719" fmla="*/ 310554 w 2323285"/>
                    <a:gd name="connsiteY6-720" fmla="*/ 870032 h 1753968"/>
                    <a:gd name="connsiteX7-721" fmla="*/ 30797 w 2323285"/>
                    <a:gd name="connsiteY7-722" fmla="*/ 911118 h 1753968"/>
                    <a:gd name="connsiteX0-723" fmla="*/ 30797 w 2323285"/>
                    <a:gd name="connsiteY0-724" fmla="*/ 911118 h 1753968"/>
                    <a:gd name="connsiteX1-725" fmla="*/ 967040 w 2323285"/>
                    <a:gd name="connsiteY1-726" fmla="*/ 10464 h 1753968"/>
                    <a:gd name="connsiteX2-727" fmla="*/ 2263046 w 2323285"/>
                    <a:gd name="connsiteY2-728" fmla="*/ 1090999 h 1753968"/>
                    <a:gd name="connsiteX3-729" fmla="*/ 2119970 w 2323285"/>
                    <a:gd name="connsiteY3-730" fmla="*/ 1737045 h 1753968"/>
                    <a:gd name="connsiteX4-731" fmla="*/ 1974464 w 2323285"/>
                    <a:gd name="connsiteY4-732" fmla="*/ 1559578 h 1753968"/>
                    <a:gd name="connsiteX5-733" fmla="*/ 1146922 w 2323285"/>
                    <a:gd name="connsiteY5-734" fmla="*/ 1062261 h 1753968"/>
                    <a:gd name="connsiteX6-735" fmla="*/ 310554 w 2323285"/>
                    <a:gd name="connsiteY6-736" fmla="*/ 870032 h 1753968"/>
                    <a:gd name="connsiteX7-737" fmla="*/ 30797 w 2323285"/>
                    <a:gd name="connsiteY7-738" fmla="*/ 911118 h 1753968"/>
                    <a:gd name="connsiteX0-739" fmla="*/ 30797 w 2316803"/>
                    <a:gd name="connsiteY0-740" fmla="*/ 911118 h 1825647"/>
                    <a:gd name="connsiteX1-741" fmla="*/ 967040 w 2316803"/>
                    <a:gd name="connsiteY1-742" fmla="*/ 10464 h 1825647"/>
                    <a:gd name="connsiteX2-743" fmla="*/ 2263046 w 2316803"/>
                    <a:gd name="connsiteY2-744" fmla="*/ 1090999 h 1825647"/>
                    <a:gd name="connsiteX3-745" fmla="*/ 2045020 w 2316803"/>
                    <a:gd name="connsiteY3-746" fmla="*/ 1811996 h 1825647"/>
                    <a:gd name="connsiteX4-747" fmla="*/ 1974464 w 2316803"/>
                    <a:gd name="connsiteY4-748" fmla="*/ 1559578 h 1825647"/>
                    <a:gd name="connsiteX5-749" fmla="*/ 1146922 w 2316803"/>
                    <a:gd name="connsiteY5-750" fmla="*/ 1062261 h 1825647"/>
                    <a:gd name="connsiteX6-751" fmla="*/ 310554 w 2316803"/>
                    <a:gd name="connsiteY6-752" fmla="*/ 870032 h 1825647"/>
                    <a:gd name="connsiteX7-753" fmla="*/ 30797 w 2316803"/>
                    <a:gd name="connsiteY7-754" fmla="*/ 911118 h 1825647"/>
                    <a:gd name="connsiteX0-755" fmla="*/ 30797 w 2314589"/>
                    <a:gd name="connsiteY0-756" fmla="*/ 911118 h 2061862"/>
                    <a:gd name="connsiteX1-757" fmla="*/ 967040 w 2314589"/>
                    <a:gd name="connsiteY1-758" fmla="*/ 10464 h 2061862"/>
                    <a:gd name="connsiteX2-759" fmla="*/ 2263046 w 2314589"/>
                    <a:gd name="connsiteY2-760" fmla="*/ 1090999 h 2061862"/>
                    <a:gd name="connsiteX3-761" fmla="*/ 2015039 w 2314589"/>
                    <a:gd name="connsiteY3-762" fmla="*/ 2051839 h 2061862"/>
                    <a:gd name="connsiteX4-763" fmla="*/ 1974464 w 2314589"/>
                    <a:gd name="connsiteY4-764" fmla="*/ 1559578 h 2061862"/>
                    <a:gd name="connsiteX5-765" fmla="*/ 1146922 w 2314589"/>
                    <a:gd name="connsiteY5-766" fmla="*/ 1062261 h 2061862"/>
                    <a:gd name="connsiteX6-767" fmla="*/ 310554 w 2314589"/>
                    <a:gd name="connsiteY6-768" fmla="*/ 870032 h 2061862"/>
                    <a:gd name="connsiteX7-769" fmla="*/ 30797 w 2314589"/>
                    <a:gd name="connsiteY7-770" fmla="*/ 911118 h 2061862"/>
                    <a:gd name="connsiteX0-771" fmla="*/ 30797 w 2314589"/>
                    <a:gd name="connsiteY0-772" fmla="*/ 901488 h 2052232"/>
                    <a:gd name="connsiteX1-773" fmla="*/ 967040 w 2314589"/>
                    <a:gd name="connsiteY1-774" fmla="*/ 834 h 2052232"/>
                    <a:gd name="connsiteX2-775" fmla="*/ 2263046 w 2314589"/>
                    <a:gd name="connsiteY2-776" fmla="*/ 1081369 h 2052232"/>
                    <a:gd name="connsiteX3-777" fmla="*/ 2015039 w 2314589"/>
                    <a:gd name="connsiteY3-778" fmla="*/ 2042209 h 2052232"/>
                    <a:gd name="connsiteX4-779" fmla="*/ 1974464 w 2314589"/>
                    <a:gd name="connsiteY4-780" fmla="*/ 1549948 h 2052232"/>
                    <a:gd name="connsiteX5-781" fmla="*/ 1146922 w 2314589"/>
                    <a:gd name="connsiteY5-782" fmla="*/ 1052631 h 2052232"/>
                    <a:gd name="connsiteX6-783" fmla="*/ 310554 w 2314589"/>
                    <a:gd name="connsiteY6-784" fmla="*/ 860402 h 2052232"/>
                    <a:gd name="connsiteX7-785" fmla="*/ 30797 w 2314589"/>
                    <a:gd name="connsiteY7-786" fmla="*/ 901488 h 2052232"/>
                    <a:gd name="connsiteX0-787" fmla="*/ 30797 w 2314589"/>
                    <a:gd name="connsiteY0-788" fmla="*/ 913576 h 2064320"/>
                    <a:gd name="connsiteX1-789" fmla="*/ 967040 w 2314589"/>
                    <a:gd name="connsiteY1-790" fmla="*/ 12922 h 2064320"/>
                    <a:gd name="connsiteX2-791" fmla="*/ 2263046 w 2314589"/>
                    <a:gd name="connsiteY2-792" fmla="*/ 1093457 h 2064320"/>
                    <a:gd name="connsiteX3-793" fmla="*/ 2015039 w 2314589"/>
                    <a:gd name="connsiteY3-794" fmla="*/ 2054297 h 2064320"/>
                    <a:gd name="connsiteX4-795" fmla="*/ 1974464 w 2314589"/>
                    <a:gd name="connsiteY4-796" fmla="*/ 1562036 h 2064320"/>
                    <a:gd name="connsiteX5-797" fmla="*/ 1146922 w 2314589"/>
                    <a:gd name="connsiteY5-798" fmla="*/ 1064719 h 2064320"/>
                    <a:gd name="connsiteX6-799" fmla="*/ 310554 w 2314589"/>
                    <a:gd name="connsiteY6-800" fmla="*/ 872490 h 2064320"/>
                    <a:gd name="connsiteX7-801" fmla="*/ 30797 w 2314589"/>
                    <a:gd name="connsiteY7-802" fmla="*/ 913576 h 2064320"/>
                    <a:gd name="connsiteX0-803" fmla="*/ 30797 w 2314589"/>
                    <a:gd name="connsiteY0-804" fmla="*/ 911118 h 2061862"/>
                    <a:gd name="connsiteX1-805" fmla="*/ 967040 w 2314589"/>
                    <a:gd name="connsiteY1-806" fmla="*/ 10464 h 2061862"/>
                    <a:gd name="connsiteX2-807" fmla="*/ 2263046 w 2314589"/>
                    <a:gd name="connsiteY2-808" fmla="*/ 1090999 h 2061862"/>
                    <a:gd name="connsiteX3-809" fmla="*/ 2015039 w 2314589"/>
                    <a:gd name="connsiteY3-810" fmla="*/ 2051839 h 2061862"/>
                    <a:gd name="connsiteX4-811" fmla="*/ 1974464 w 2314589"/>
                    <a:gd name="connsiteY4-812" fmla="*/ 1559578 h 2061862"/>
                    <a:gd name="connsiteX5-813" fmla="*/ 1146922 w 2314589"/>
                    <a:gd name="connsiteY5-814" fmla="*/ 1062261 h 2061862"/>
                    <a:gd name="connsiteX6-815" fmla="*/ 310554 w 2314589"/>
                    <a:gd name="connsiteY6-816" fmla="*/ 870032 h 2061862"/>
                    <a:gd name="connsiteX7-817" fmla="*/ 30797 w 2314589"/>
                    <a:gd name="connsiteY7-818" fmla="*/ 911118 h 2061862"/>
                    <a:gd name="connsiteX0-819" fmla="*/ 48397 w 2332189"/>
                    <a:gd name="connsiteY0-820" fmla="*/ 911118 h 2061862"/>
                    <a:gd name="connsiteX1-821" fmla="*/ 984640 w 2332189"/>
                    <a:gd name="connsiteY1-822" fmla="*/ 10464 h 2061862"/>
                    <a:gd name="connsiteX2-823" fmla="*/ 2280646 w 2332189"/>
                    <a:gd name="connsiteY2-824" fmla="*/ 1090999 h 2061862"/>
                    <a:gd name="connsiteX3-825" fmla="*/ 2032639 w 2332189"/>
                    <a:gd name="connsiteY3-826" fmla="*/ 2051839 h 2061862"/>
                    <a:gd name="connsiteX4-827" fmla="*/ 1992064 w 2332189"/>
                    <a:gd name="connsiteY4-828" fmla="*/ 1559578 h 2061862"/>
                    <a:gd name="connsiteX5-829" fmla="*/ 1164522 w 2332189"/>
                    <a:gd name="connsiteY5-830" fmla="*/ 1062261 h 2061862"/>
                    <a:gd name="connsiteX6-831" fmla="*/ 328154 w 2332189"/>
                    <a:gd name="connsiteY6-832" fmla="*/ 870032 h 2061862"/>
                    <a:gd name="connsiteX7-833" fmla="*/ 48397 w 2332189"/>
                    <a:gd name="connsiteY7-834" fmla="*/ 911118 h 2061862"/>
                    <a:gd name="connsiteX0-835" fmla="*/ 48397 w 2332189"/>
                    <a:gd name="connsiteY0-836" fmla="*/ 910173 h 2060917"/>
                    <a:gd name="connsiteX1-837" fmla="*/ 984640 w 2332189"/>
                    <a:gd name="connsiteY1-838" fmla="*/ 9519 h 2060917"/>
                    <a:gd name="connsiteX2-839" fmla="*/ 2280646 w 2332189"/>
                    <a:gd name="connsiteY2-840" fmla="*/ 1090054 h 2060917"/>
                    <a:gd name="connsiteX3-841" fmla="*/ 2032639 w 2332189"/>
                    <a:gd name="connsiteY3-842" fmla="*/ 2050894 h 2060917"/>
                    <a:gd name="connsiteX4-843" fmla="*/ 1992064 w 2332189"/>
                    <a:gd name="connsiteY4-844" fmla="*/ 1558633 h 2060917"/>
                    <a:gd name="connsiteX5-845" fmla="*/ 1164522 w 2332189"/>
                    <a:gd name="connsiteY5-846" fmla="*/ 1061316 h 2060917"/>
                    <a:gd name="connsiteX6-847" fmla="*/ 328154 w 2332189"/>
                    <a:gd name="connsiteY6-848" fmla="*/ 869087 h 2060917"/>
                    <a:gd name="connsiteX7-849" fmla="*/ 48397 w 2332189"/>
                    <a:gd name="connsiteY7-850" fmla="*/ 910173 h 2060917"/>
                    <a:gd name="connsiteX0-851" fmla="*/ 48397 w 2395141"/>
                    <a:gd name="connsiteY0-852" fmla="*/ 910782 h 2058528"/>
                    <a:gd name="connsiteX1-853" fmla="*/ 984640 w 2395141"/>
                    <a:gd name="connsiteY1-854" fmla="*/ 10128 h 2058528"/>
                    <a:gd name="connsiteX2-855" fmla="*/ 2280646 w 2395141"/>
                    <a:gd name="connsiteY2-856" fmla="*/ 1090663 h 2058528"/>
                    <a:gd name="connsiteX3-857" fmla="*/ 2302462 w 2395141"/>
                    <a:gd name="connsiteY3-858" fmla="*/ 1331974 h 2058528"/>
                    <a:gd name="connsiteX4-859" fmla="*/ 2032639 w 2395141"/>
                    <a:gd name="connsiteY4-860" fmla="*/ 2051503 h 2058528"/>
                    <a:gd name="connsiteX5-861" fmla="*/ 1992064 w 2395141"/>
                    <a:gd name="connsiteY5-862" fmla="*/ 1559242 h 2058528"/>
                    <a:gd name="connsiteX6-863" fmla="*/ 1164522 w 2395141"/>
                    <a:gd name="connsiteY6-864" fmla="*/ 1061925 h 2058528"/>
                    <a:gd name="connsiteX7-865" fmla="*/ 328154 w 2395141"/>
                    <a:gd name="connsiteY7-866" fmla="*/ 869696 h 2058528"/>
                    <a:gd name="connsiteX8" fmla="*/ 48397 w 2395141"/>
                    <a:gd name="connsiteY8" fmla="*/ 910782 h 2058528"/>
                    <a:gd name="connsiteX0-867" fmla="*/ 48397 w 2395141"/>
                    <a:gd name="connsiteY0-868" fmla="*/ 901488 h 2049234"/>
                    <a:gd name="connsiteX1-869" fmla="*/ 984640 w 2395141"/>
                    <a:gd name="connsiteY1-870" fmla="*/ 834 h 2049234"/>
                    <a:gd name="connsiteX2-871" fmla="*/ 2280646 w 2395141"/>
                    <a:gd name="connsiteY2-872" fmla="*/ 1081369 h 2049234"/>
                    <a:gd name="connsiteX3-873" fmla="*/ 2302462 w 2395141"/>
                    <a:gd name="connsiteY3-874" fmla="*/ 1322680 h 2049234"/>
                    <a:gd name="connsiteX4-875" fmla="*/ 2032639 w 2395141"/>
                    <a:gd name="connsiteY4-876" fmla="*/ 2042209 h 2049234"/>
                    <a:gd name="connsiteX5-877" fmla="*/ 1992064 w 2395141"/>
                    <a:gd name="connsiteY5-878" fmla="*/ 1549948 h 2049234"/>
                    <a:gd name="connsiteX6-879" fmla="*/ 1164522 w 2395141"/>
                    <a:gd name="connsiteY6-880" fmla="*/ 1052631 h 2049234"/>
                    <a:gd name="connsiteX7-881" fmla="*/ 328154 w 2395141"/>
                    <a:gd name="connsiteY7-882" fmla="*/ 860402 h 2049234"/>
                    <a:gd name="connsiteX8-883" fmla="*/ 48397 w 2395141"/>
                    <a:gd name="connsiteY8-884" fmla="*/ 901488 h 2049234"/>
                    <a:gd name="connsiteX0-885" fmla="*/ 48397 w 2395141"/>
                    <a:gd name="connsiteY0-886" fmla="*/ 910782 h 2058528"/>
                    <a:gd name="connsiteX1-887" fmla="*/ 984640 w 2395141"/>
                    <a:gd name="connsiteY1-888" fmla="*/ 10128 h 2058528"/>
                    <a:gd name="connsiteX2-889" fmla="*/ 2280646 w 2395141"/>
                    <a:gd name="connsiteY2-890" fmla="*/ 1090663 h 2058528"/>
                    <a:gd name="connsiteX3-891" fmla="*/ 2302462 w 2395141"/>
                    <a:gd name="connsiteY3-892" fmla="*/ 1331974 h 2058528"/>
                    <a:gd name="connsiteX4-893" fmla="*/ 2032639 w 2395141"/>
                    <a:gd name="connsiteY4-894" fmla="*/ 2051503 h 2058528"/>
                    <a:gd name="connsiteX5-895" fmla="*/ 1992064 w 2395141"/>
                    <a:gd name="connsiteY5-896" fmla="*/ 1559242 h 2058528"/>
                    <a:gd name="connsiteX6-897" fmla="*/ 1164522 w 2395141"/>
                    <a:gd name="connsiteY6-898" fmla="*/ 1061925 h 2058528"/>
                    <a:gd name="connsiteX7-899" fmla="*/ 328154 w 2395141"/>
                    <a:gd name="connsiteY7-900" fmla="*/ 869696 h 2058528"/>
                    <a:gd name="connsiteX8-901" fmla="*/ 48397 w 2395141"/>
                    <a:gd name="connsiteY8-902" fmla="*/ 910782 h 2058528"/>
                    <a:gd name="connsiteX0-903" fmla="*/ 48397 w 2395141"/>
                    <a:gd name="connsiteY0-904" fmla="*/ 911370 h 2059116"/>
                    <a:gd name="connsiteX1-905" fmla="*/ 984640 w 2395141"/>
                    <a:gd name="connsiteY1-906" fmla="*/ 10716 h 2059116"/>
                    <a:gd name="connsiteX2-907" fmla="*/ 2280646 w 2395141"/>
                    <a:gd name="connsiteY2-908" fmla="*/ 1091251 h 2059116"/>
                    <a:gd name="connsiteX3-909" fmla="*/ 2302462 w 2395141"/>
                    <a:gd name="connsiteY3-910" fmla="*/ 1332562 h 2059116"/>
                    <a:gd name="connsiteX4-911" fmla="*/ 2032639 w 2395141"/>
                    <a:gd name="connsiteY4-912" fmla="*/ 2052091 h 2059116"/>
                    <a:gd name="connsiteX5-913" fmla="*/ 1992064 w 2395141"/>
                    <a:gd name="connsiteY5-914" fmla="*/ 1559830 h 2059116"/>
                    <a:gd name="connsiteX6-915" fmla="*/ 1164522 w 2395141"/>
                    <a:gd name="connsiteY6-916" fmla="*/ 1062513 h 2059116"/>
                    <a:gd name="connsiteX7-917" fmla="*/ 328154 w 2395141"/>
                    <a:gd name="connsiteY7-918" fmla="*/ 870284 h 2059116"/>
                    <a:gd name="connsiteX8-919" fmla="*/ 48397 w 2395141"/>
                    <a:gd name="connsiteY8-920" fmla="*/ 911370 h 2059116"/>
                    <a:gd name="connsiteX0-921" fmla="*/ 48397 w 2426978"/>
                    <a:gd name="connsiteY0-922" fmla="*/ 911370 h 2059116"/>
                    <a:gd name="connsiteX1-923" fmla="*/ 984640 w 2426978"/>
                    <a:gd name="connsiteY1-924" fmla="*/ 10716 h 2059116"/>
                    <a:gd name="connsiteX2-925" fmla="*/ 2280646 w 2426978"/>
                    <a:gd name="connsiteY2-926" fmla="*/ 1091251 h 2059116"/>
                    <a:gd name="connsiteX3-927" fmla="*/ 2377413 w 2426978"/>
                    <a:gd name="connsiteY3-928" fmla="*/ 1377532 h 2059116"/>
                    <a:gd name="connsiteX4-929" fmla="*/ 2032639 w 2426978"/>
                    <a:gd name="connsiteY4-930" fmla="*/ 2052091 h 2059116"/>
                    <a:gd name="connsiteX5-931" fmla="*/ 1992064 w 2426978"/>
                    <a:gd name="connsiteY5-932" fmla="*/ 1559830 h 2059116"/>
                    <a:gd name="connsiteX6-933" fmla="*/ 1164522 w 2426978"/>
                    <a:gd name="connsiteY6-934" fmla="*/ 1062513 h 2059116"/>
                    <a:gd name="connsiteX7-935" fmla="*/ 328154 w 2426978"/>
                    <a:gd name="connsiteY7-936" fmla="*/ 870284 h 2059116"/>
                    <a:gd name="connsiteX8-937" fmla="*/ 48397 w 2426978"/>
                    <a:gd name="connsiteY8-938" fmla="*/ 911370 h 2059116"/>
                    <a:gd name="connsiteX0-939" fmla="*/ 48397 w 2426978"/>
                    <a:gd name="connsiteY0-940" fmla="*/ 911370 h 2059116"/>
                    <a:gd name="connsiteX1-941" fmla="*/ 984640 w 2426978"/>
                    <a:gd name="connsiteY1-942" fmla="*/ 10716 h 2059116"/>
                    <a:gd name="connsiteX2-943" fmla="*/ 2280646 w 2426978"/>
                    <a:gd name="connsiteY2-944" fmla="*/ 1091251 h 2059116"/>
                    <a:gd name="connsiteX3-945" fmla="*/ 2377413 w 2426978"/>
                    <a:gd name="connsiteY3-946" fmla="*/ 1377532 h 2059116"/>
                    <a:gd name="connsiteX4-947" fmla="*/ 2032639 w 2426978"/>
                    <a:gd name="connsiteY4-948" fmla="*/ 2052091 h 2059116"/>
                    <a:gd name="connsiteX5-949" fmla="*/ 1992064 w 2426978"/>
                    <a:gd name="connsiteY5-950" fmla="*/ 1559830 h 2059116"/>
                    <a:gd name="connsiteX6-951" fmla="*/ 1164522 w 2426978"/>
                    <a:gd name="connsiteY6-952" fmla="*/ 1062513 h 2059116"/>
                    <a:gd name="connsiteX7-953" fmla="*/ 328154 w 2426978"/>
                    <a:gd name="connsiteY7-954" fmla="*/ 870284 h 2059116"/>
                    <a:gd name="connsiteX8-955" fmla="*/ 48397 w 2426978"/>
                    <a:gd name="connsiteY8-956" fmla="*/ 911370 h 2059116"/>
                    <a:gd name="connsiteX0-957" fmla="*/ 48397 w 2482771"/>
                    <a:gd name="connsiteY0-958" fmla="*/ 911370 h 2059116"/>
                    <a:gd name="connsiteX1-959" fmla="*/ 984640 w 2482771"/>
                    <a:gd name="connsiteY1-960" fmla="*/ 10716 h 2059116"/>
                    <a:gd name="connsiteX2-961" fmla="*/ 2280646 w 2482771"/>
                    <a:gd name="connsiteY2-962" fmla="*/ 1091251 h 2059116"/>
                    <a:gd name="connsiteX3-963" fmla="*/ 2377413 w 2482771"/>
                    <a:gd name="connsiteY3-964" fmla="*/ 1377532 h 2059116"/>
                    <a:gd name="connsiteX4-965" fmla="*/ 2032639 w 2482771"/>
                    <a:gd name="connsiteY4-966" fmla="*/ 2052091 h 2059116"/>
                    <a:gd name="connsiteX5-967" fmla="*/ 1992064 w 2482771"/>
                    <a:gd name="connsiteY5-968" fmla="*/ 1559830 h 2059116"/>
                    <a:gd name="connsiteX6-969" fmla="*/ 1164522 w 2482771"/>
                    <a:gd name="connsiteY6-970" fmla="*/ 1062513 h 2059116"/>
                    <a:gd name="connsiteX7-971" fmla="*/ 328154 w 2482771"/>
                    <a:gd name="connsiteY7-972" fmla="*/ 870284 h 2059116"/>
                    <a:gd name="connsiteX8-973" fmla="*/ 48397 w 2482771"/>
                    <a:gd name="connsiteY8-974" fmla="*/ 911370 h 2059116"/>
                    <a:gd name="connsiteX0-975" fmla="*/ 48397 w 2482771"/>
                    <a:gd name="connsiteY0-976" fmla="*/ 911370 h 2044329"/>
                    <a:gd name="connsiteX1-977" fmla="*/ 984640 w 2482771"/>
                    <a:gd name="connsiteY1-978" fmla="*/ 10716 h 2044329"/>
                    <a:gd name="connsiteX2-979" fmla="*/ 2280646 w 2482771"/>
                    <a:gd name="connsiteY2-980" fmla="*/ 1091251 h 2044329"/>
                    <a:gd name="connsiteX3-981" fmla="*/ 2377413 w 2482771"/>
                    <a:gd name="connsiteY3-982" fmla="*/ 1377532 h 2044329"/>
                    <a:gd name="connsiteX4-983" fmla="*/ 2017649 w 2482771"/>
                    <a:gd name="connsiteY4-984" fmla="*/ 2037101 h 2044329"/>
                    <a:gd name="connsiteX5-985" fmla="*/ 1992064 w 2482771"/>
                    <a:gd name="connsiteY5-986" fmla="*/ 1559830 h 2044329"/>
                    <a:gd name="connsiteX6-987" fmla="*/ 1164522 w 2482771"/>
                    <a:gd name="connsiteY6-988" fmla="*/ 1062513 h 2044329"/>
                    <a:gd name="connsiteX7-989" fmla="*/ 328154 w 2482771"/>
                    <a:gd name="connsiteY7-990" fmla="*/ 870284 h 2044329"/>
                    <a:gd name="connsiteX8-991" fmla="*/ 48397 w 2482771"/>
                    <a:gd name="connsiteY8-992" fmla="*/ 911370 h 2044329"/>
                    <a:gd name="connsiteX0-993" fmla="*/ 48397 w 2482771"/>
                    <a:gd name="connsiteY0-994" fmla="*/ 911370 h 2053742"/>
                    <a:gd name="connsiteX1-995" fmla="*/ 984640 w 2482771"/>
                    <a:gd name="connsiteY1-996" fmla="*/ 10716 h 2053742"/>
                    <a:gd name="connsiteX2-997" fmla="*/ 2280646 w 2482771"/>
                    <a:gd name="connsiteY2-998" fmla="*/ 1091251 h 2053742"/>
                    <a:gd name="connsiteX3-999" fmla="*/ 2377413 w 2482771"/>
                    <a:gd name="connsiteY3-1000" fmla="*/ 1377532 h 2053742"/>
                    <a:gd name="connsiteX4-1001" fmla="*/ 2017649 w 2482771"/>
                    <a:gd name="connsiteY4-1002" fmla="*/ 2037101 h 2053742"/>
                    <a:gd name="connsiteX5-1003" fmla="*/ 1992064 w 2482771"/>
                    <a:gd name="connsiteY5-1004" fmla="*/ 1559830 h 2053742"/>
                    <a:gd name="connsiteX6-1005" fmla="*/ 1164522 w 2482771"/>
                    <a:gd name="connsiteY6-1006" fmla="*/ 1062513 h 2053742"/>
                    <a:gd name="connsiteX7-1007" fmla="*/ 328154 w 2482771"/>
                    <a:gd name="connsiteY7-1008" fmla="*/ 870284 h 2053742"/>
                    <a:gd name="connsiteX8-1009" fmla="*/ 48397 w 2482771"/>
                    <a:gd name="connsiteY8-1010" fmla="*/ 911370 h 2053742"/>
                    <a:gd name="connsiteX0-1011" fmla="*/ 48397 w 2482771"/>
                    <a:gd name="connsiteY0-1012" fmla="*/ 911370 h 2050483"/>
                    <a:gd name="connsiteX1-1013" fmla="*/ 984640 w 2482771"/>
                    <a:gd name="connsiteY1-1014" fmla="*/ 10716 h 2050483"/>
                    <a:gd name="connsiteX2-1015" fmla="*/ 2280646 w 2482771"/>
                    <a:gd name="connsiteY2-1016" fmla="*/ 1091251 h 2050483"/>
                    <a:gd name="connsiteX3-1017" fmla="*/ 2377413 w 2482771"/>
                    <a:gd name="connsiteY3-1018" fmla="*/ 1377532 h 2050483"/>
                    <a:gd name="connsiteX4-1019" fmla="*/ 2017649 w 2482771"/>
                    <a:gd name="connsiteY4-1020" fmla="*/ 2037101 h 2050483"/>
                    <a:gd name="connsiteX5-1021" fmla="*/ 2007055 w 2482771"/>
                    <a:gd name="connsiteY5-1022" fmla="*/ 1499869 h 2050483"/>
                    <a:gd name="connsiteX6-1023" fmla="*/ 1164522 w 2482771"/>
                    <a:gd name="connsiteY6-1024" fmla="*/ 1062513 h 2050483"/>
                    <a:gd name="connsiteX7-1025" fmla="*/ 328154 w 2482771"/>
                    <a:gd name="connsiteY7-1026" fmla="*/ 870284 h 2050483"/>
                    <a:gd name="connsiteX8-1027" fmla="*/ 48397 w 2482771"/>
                    <a:gd name="connsiteY8-1028" fmla="*/ 911370 h 2050483"/>
                    <a:gd name="connsiteX0-1029" fmla="*/ 48397 w 2482771"/>
                    <a:gd name="connsiteY0-1030" fmla="*/ 911370 h 2050483"/>
                    <a:gd name="connsiteX1-1031" fmla="*/ 984640 w 2482771"/>
                    <a:gd name="connsiteY1-1032" fmla="*/ 10716 h 2050483"/>
                    <a:gd name="connsiteX2-1033" fmla="*/ 2280646 w 2482771"/>
                    <a:gd name="connsiteY2-1034" fmla="*/ 1091251 h 2050483"/>
                    <a:gd name="connsiteX3-1035" fmla="*/ 2377413 w 2482771"/>
                    <a:gd name="connsiteY3-1036" fmla="*/ 1377532 h 2050483"/>
                    <a:gd name="connsiteX4-1037" fmla="*/ 2017649 w 2482771"/>
                    <a:gd name="connsiteY4-1038" fmla="*/ 2037101 h 2050483"/>
                    <a:gd name="connsiteX5-1039" fmla="*/ 2007055 w 2482771"/>
                    <a:gd name="connsiteY5-1040" fmla="*/ 1499869 h 2050483"/>
                    <a:gd name="connsiteX6-1041" fmla="*/ 1164522 w 2482771"/>
                    <a:gd name="connsiteY6-1042" fmla="*/ 1062513 h 2050483"/>
                    <a:gd name="connsiteX7-1043" fmla="*/ 328154 w 2482771"/>
                    <a:gd name="connsiteY7-1044" fmla="*/ 870284 h 2050483"/>
                    <a:gd name="connsiteX8-1045" fmla="*/ 48397 w 2482771"/>
                    <a:gd name="connsiteY8-1046" fmla="*/ 911370 h 2050483"/>
                    <a:gd name="connsiteX0-1047" fmla="*/ 58205 w 2492579"/>
                    <a:gd name="connsiteY0-1048" fmla="*/ 911370 h 2050483"/>
                    <a:gd name="connsiteX1-1049" fmla="*/ 994448 w 2492579"/>
                    <a:gd name="connsiteY1-1050" fmla="*/ 10716 h 2050483"/>
                    <a:gd name="connsiteX2-1051" fmla="*/ 2290454 w 2492579"/>
                    <a:gd name="connsiteY2-1052" fmla="*/ 1091251 h 2050483"/>
                    <a:gd name="connsiteX3-1053" fmla="*/ 2387221 w 2492579"/>
                    <a:gd name="connsiteY3-1054" fmla="*/ 1377532 h 2050483"/>
                    <a:gd name="connsiteX4-1055" fmla="*/ 2027457 w 2492579"/>
                    <a:gd name="connsiteY4-1056" fmla="*/ 2037101 h 2050483"/>
                    <a:gd name="connsiteX5-1057" fmla="*/ 2016863 w 2492579"/>
                    <a:gd name="connsiteY5-1058" fmla="*/ 1499869 h 2050483"/>
                    <a:gd name="connsiteX6-1059" fmla="*/ 1174330 w 2492579"/>
                    <a:gd name="connsiteY6-1060" fmla="*/ 1062513 h 2050483"/>
                    <a:gd name="connsiteX7-1061" fmla="*/ 337962 w 2492579"/>
                    <a:gd name="connsiteY7-1062" fmla="*/ 870284 h 2050483"/>
                    <a:gd name="connsiteX8-1063" fmla="*/ 58205 w 2492579"/>
                    <a:gd name="connsiteY8-1064" fmla="*/ 911370 h 2050483"/>
                    <a:gd name="connsiteX0-1065" fmla="*/ 26807 w 2461181"/>
                    <a:gd name="connsiteY0-1066" fmla="*/ 911370 h 2050483"/>
                    <a:gd name="connsiteX1-1067" fmla="*/ 963050 w 2461181"/>
                    <a:gd name="connsiteY1-1068" fmla="*/ 10716 h 2050483"/>
                    <a:gd name="connsiteX2-1069" fmla="*/ 2259056 w 2461181"/>
                    <a:gd name="connsiteY2-1070" fmla="*/ 1091251 h 2050483"/>
                    <a:gd name="connsiteX3-1071" fmla="*/ 2355823 w 2461181"/>
                    <a:gd name="connsiteY3-1072" fmla="*/ 1377532 h 2050483"/>
                    <a:gd name="connsiteX4-1073" fmla="*/ 1996059 w 2461181"/>
                    <a:gd name="connsiteY4-1074" fmla="*/ 2037101 h 2050483"/>
                    <a:gd name="connsiteX5-1075" fmla="*/ 1985465 w 2461181"/>
                    <a:gd name="connsiteY5-1076" fmla="*/ 1499869 h 2050483"/>
                    <a:gd name="connsiteX6-1077" fmla="*/ 1142932 w 2461181"/>
                    <a:gd name="connsiteY6-1078" fmla="*/ 1062513 h 2050483"/>
                    <a:gd name="connsiteX7-1079" fmla="*/ 306564 w 2461181"/>
                    <a:gd name="connsiteY7-1080" fmla="*/ 870284 h 2050483"/>
                    <a:gd name="connsiteX8-1081" fmla="*/ 26807 w 2461181"/>
                    <a:gd name="connsiteY8-1082" fmla="*/ 911370 h 2050483"/>
                    <a:gd name="connsiteX0-1083" fmla="*/ 64627 w 2499001"/>
                    <a:gd name="connsiteY0-1084" fmla="*/ 911370 h 2050483"/>
                    <a:gd name="connsiteX1-1085" fmla="*/ 1000870 w 2499001"/>
                    <a:gd name="connsiteY1-1086" fmla="*/ 10716 h 2050483"/>
                    <a:gd name="connsiteX2-1087" fmla="*/ 2296876 w 2499001"/>
                    <a:gd name="connsiteY2-1088" fmla="*/ 1091251 h 2050483"/>
                    <a:gd name="connsiteX3-1089" fmla="*/ 2393643 w 2499001"/>
                    <a:gd name="connsiteY3-1090" fmla="*/ 1377532 h 2050483"/>
                    <a:gd name="connsiteX4-1091" fmla="*/ 2033879 w 2499001"/>
                    <a:gd name="connsiteY4-1092" fmla="*/ 2037101 h 2050483"/>
                    <a:gd name="connsiteX5-1093" fmla="*/ 2023285 w 2499001"/>
                    <a:gd name="connsiteY5-1094" fmla="*/ 1499869 h 2050483"/>
                    <a:gd name="connsiteX6-1095" fmla="*/ 1180752 w 2499001"/>
                    <a:gd name="connsiteY6-1096" fmla="*/ 1062513 h 2050483"/>
                    <a:gd name="connsiteX7-1097" fmla="*/ 344384 w 2499001"/>
                    <a:gd name="connsiteY7-1098" fmla="*/ 870284 h 2050483"/>
                    <a:gd name="connsiteX8-1099" fmla="*/ 64627 w 2499001"/>
                    <a:gd name="connsiteY8-1100" fmla="*/ 911370 h 2050483"/>
                    <a:gd name="connsiteX0-1101" fmla="*/ 45471 w 2479845"/>
                    <a:gd name="connsiteY0-1102" fmla="*/ 911370 h 2050483"/>
                    <a:gd name="connsiteX1-1103" fmla="*/ 981714 w 2479845"/>
                    <a:gd name="connsiteY1-1104" fmla="*/ 10716 h 2050483"/>
                    <a:gd name="connsiteX2-1105" fmla="*/ 2277720 w 2479845"/>
                    <a:gd name="connsiteY2-1106" fmla="*/ 1091251 h 2050483"/>
                    <a:gd name="connsiteX3-1107" fmla="*/ 2374487 w 2479845"/>
                    <a:gd name="connsiteY3-1108" fmla="*/ 1377532 h 2050483"/>
                    <a:gd name="connsiteX4-1109" fmla="*/ 2014723 w 2479845"/>
                    <a:gd name="connsiteY4-1110" fmla="*/ 2037101 h 2050483"/>
                    <a:gd name="connsiteX5-1111" fmla="*/ 2004129 w 2479845"/>
                    <a:gd name="connsiteY5-1112" fmla="*/ 1499869 h 2050483"/>
                    <a:gd name="connsiteX6-1113" fmla="*/ 1161596 w 2479845"/>
                    <a:gd name="connsiteY6-1114" fmla="*/ 1062513 h 2050483"/>
                    <a:gd name="connsiteX7-1115" fmla="*/ 325228 w 2479845"/>
                    <a:gd name="connsiteY7-1116" fmla="*/ 870284 h 2050483"/>
                    <a:gd name="connsiteX8-1117" fmla="*/ 45471 w 2479845"/>
                    <a:gd name="connsiteY8-1118" fmla="*/ 911370 h 2050483"/>
                    <a:gd name="connsiteX0-1119" fmla="*/ 64628 w 2499002"/>
                    <a:gd name="connsiteY0-1120" fmla="*/ 911370 h 2050483"/>
                    <a:gd name="connsiteX1-1121" fmla="*/ 1000871 w 2499002"/>
                    <a:gd name="connsiteY1-1122" fmla="*/ 10716 h 2050483"/>
                    <a:gd name="connsiteX2-1123" fmla="*/ 2296877 w 2499002"/>
                    <a:gd name="connsiteY2-1124" fmla="*/ 1091251 h 2050483"/>
                    <a:gd name="connsiteX3-1125" fmla="*/ 2393644 w 2499002"/>
                    <a:gd name="connsiteY3-1126" fmla="*/ 1377532 h 2050483"/>
                    <a:gd name="connsiteX4-1127" fmla="*/ 2033880 w 2499002"/>
                    <a:gd name="connsiteY4-1128" fmla="*/ 2037101 h 2050483"/>
                    <a:gd name="connsiteX5-1129" fmla="*/ 2023286 w 2499002"/>
                    <a:gd name="connsiteY5-1130" fmla="*/ 1499869 h 2050483"/>
                    <a:gd name="connsiteX6-1131" fmla="*/ 1180753 w 2499002"/>
                    <a:gd name="connsiteY6-1132" fmla="*/ 1062513 h 2050483"/>
                    <a:gd name="connsiteX7-1133" fmla="*/ 344385 w 2499002"/>
                    <a:gd name="connsiteY7-1134" fmla="*/ 870284 h 2050483"/>
                    <a:gd name="connsiteX8-1135" fmla="*/ 64628 w 2499002"/>
                    <a:gd name="connsiteY8-1136" fmla="*/ 911370 h 2050483"/>
                    <a:gd name="connsiteX0-1137" fmla="*/ 26807 w 2461181"/>
                    <a:gd name="connsiteY0-1138" fmla="*/ 911370 h 2050483"/>
                    <a:gd name="connsiteX1-1139" fmla="*/ 963050 w 2461181"/>
                    <a:gd name="connsiteY1-1140" fmla="*/ 10716 h 2050483"/>
                    <a:gd name="connsiteX2-1141" fmla="*/ 2259056 w 2461181"/>
                    <a:gd name="connsiteY2-1142" fmla="*/ 1091251 h 2050483"/>
                    <a:gd name="connsiteX3-1143" fmla="*/ 2355823 w 2461181"/>
                    <a:gd name="connsiteY3-1144" fmla="*/ 1377532 h 2050483"/>
                    <a:gd name="connsiteX4-1145" fmla="*/ 1996059 w 2461181"/>
                    <a:gd name="connsiteY4-1146" fmla="*/ 2037101 h 2050483"/>
                    <a:gd name="connsiteX5-1147" fmla="*/ 1985465 w 2461181"/>
                    <a:gd name="connsiteY5-1148" fmla="*/ 1499869 h 2050483"/>
                    <a:gd name="connsiteX6-1149" fmla="*/ 1142932 w 2461181"/>
                    <a:gd name="connsiteY6-1150" fmla="*/ 1062513 h 2050483"/>
                    <a:gd name="connsiteX7-1151" fmla="*/ 306564 w 2461181"/>
                    <a:gd name="connsiteY7-1152" fmla="*/ 870284 h 2050483"/>
                    <a:gd name="connsiteX8-1153" fmla="*/ 26807 w 2461181"/>
                    <a:gd name="connsiteY8-1154" fmla="*/ 911370 h 2050483"/>
                    <a:gd name="connsiteX0-1155" fmla="*/ 26807 w 2461181"/>
                    <a:gd name="connsiteY0-1156" fmla="*/ 911370 h 2050483"/>
                    <a:gd name="connsiteX1-1157" fmla="*/ 963050 w 2461181"/>
                    <a:gd name="connsiteY1-1158" fmla="*/ 10716 h 2050483"/>
                    <a:gd name="connsiteX2-1159" fmla="*/ 2259056 w 2461181"/>
                    <a:gd name="connsiteY2-1160" fmla="*/ 1091251 h 2050483"/>
                    <a:gd name="connsiteX3-1161" fmla="*/ 2355823 w 2461181"/>
                    <a:gd name="connsiteY3-1162" fmla="*/ 1377532 h 2050483"/>
                    <a:gd name="connsiteX4-1163" fmla="*/ 1996059 w 2461181"/>
                    <a:gd name="connsiteY4-1164" fmla="*/ 2037101 h 2050483"/>
                    <a:gd name="connsiteX5-1165" fmla="*/ 1985465 w 2461181"/>
                    <a:gd name="connsiteY5-1166" fmla="*/ 1499869 h 2050483"/>
                    <a:gd name="connsiteX6-1167" fmla="*/ 1142932 w 2461181"/>
                    <a:gd name="connsiteY6-1168" fmla="*/ 1062513 h 2050483"/>
                    <a:gd name="connsiteX7-1169" fmla="*/ 306564 w 2461181"/>
                    <a:gd name="connsiteY7-1170" fmla="*/ 870284 h 2050483"/>
                    <a:gd name="connsiteX8-1171" fmla="*/ 26807 w 2461181"/>
                    <a:gd name="connsiteY8-1172" fmla="*/ 911370 h 2050483"/>
                  </a:gdLst>
                  <a:ahLst/>
                  <a:cxnLst>
                    <a:cxn ang="0">
                      <a:pos x="connsiteX0-1155" y="connsiteY0-1156"/>
                    </a:cxn>
                    <a:cxn ang="0">
                      <a:pos x="connsiteX1-1157" y="connsiteY1-1158"/>
                    </a:cxn>
                    <a:cxn ang="0">
                      <a:pos x="connsiteX2-1159" y="connsiteY2-1160"/>
                    </a:cxn>
                    <a:cxn ang="0">
                      <a:pos x="connsiteX3-1161" y="connsiteY3-1162"/>
                    </a:cxn>
                    <a:cxn ang="0">
                      <a:pos x="connsiteX4-1163" y="connsiteY4-1164"/>
                    </a:cxn>
                    <a:cxn ang="0">
                      <a:pos x="connsiteX5-1165" y="connsiteY5-1166"/>
                    </a:cxn>
                    <a:cxn ang="0">
                      <a:pos x="connsiteX6-1167" y="connsiteY6-1168"/>
                    </a:cxn>
                    <a:cxn ang="0">
                      <a:pos x="connsiteX7-1169" y="connsiteY7-1170"/>
                    </a:cxn>
                    <a:cxn ang="0">
                      <a:pos x="connsiteX8-1171" y="connsiteY8-1172"/>
                    </a:cxn>
                  </a:cxnLst>
                  <a:rect l="l" t="t" r="r" b="b"/>
                  <a:pathLst>
                    <a:path w="2461181" h="2050483">
                      <a:moveTo>
                        <a:pt x="26807" y="911370"/>
                      </a:moveTo>
                      <a:cubicBezTo>
                        <a:pt x="106241" y="708148"/>
                        <a:pt x="111323" y="130638"/>
                        <a:pt x="963050" y="10716"/>
                      </a:cubicBezTo>
                      <a:cubicBezTo>
                        <a:pt x="1814777" y="-109206"/>
                        <a:pt x="2114369" y="810982"/>
                        <a:pt x="2259056" y="1091251"/>
                      </a:cubicBezTo>
                      <a:cubicBezTo>
                        <a:pt x="2478693" y="1311559"/>
                        <a:pt x="2532069" y="1217392"/>
                        <a:pt x="2355823" y="1377532"/>
                      </a:cubicBezTo>
                      <a:cubicBezTo>
                        <a:pt x="2119617" y="1597633"/>
                        <a:pt x="2047792" y="1999223"/>
                        <a:pt x="1996059" y="2037101"/>
                      </a:cubicBezTo>
                      <a:cubicBezTo>
                        <a:pt x="1962952" y="2107702"/>
                        <a:pt x="2030216" y="1894648"/>
                        <a:pt x="1985465" y="1499869"/>
                      </a:cubicBezTo>
                      <a:cubicBezTo>
                        <a:pt x="1844414" y="1080353"/>
                        <a:pt x="1692572" y="1152454"/>
                        <a:pt x="1142932" y="1062513"/>
                      </a:cubicBezTo>
                      <a:cubicBezTo>
                        <a:pt x="593292" y="972572"/>
                        <a:pt x="807378" y="1230254"/>
                        <a:pt x="306564" y="870284"/>
                      </a:cubicBezTo>
                      <a:cubicBezTo>
                        <a:pt x="45592" y="885067"/>
                        <a:pt x="-52627" y="1114592"/>
                        <a:pt x="26807" y="911370"/>
                      </a:cubicBezTo>
                      <a:close/>
                    </a:path>
                  </a:pathLst>
                </a:custGeom>
                <a:solidFill>
                  <a:schemeClr val="bg2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 sz="100" dirty="0"/>
                </a:p>
              </p:txBody>
            </p:sp>
            <p:sp>
              <p:nvSpPr>
                <p:cNvPr id="14" name="头发2"/>
                <p:cNvSpPr/>
                <p:nvPr/>
              </p:nvSpPr>
              <p:spPr>
                <a:xfrm>
                  <a:off x="3408948" y="3075404"/>
                  <a:ext cx="485729" cy="1100565"/>
                </a:xfrm>
                <a:custGeom>
                  <a:avLst/>
                  <a:gdLst>
                    <a:gd name="connsiteX0" fmla="*/ 328224 w 485839"/>
                    <a:gd name="connsiteY0" fmla="*/ 0 h 1100527"/>
                    <a:gd name="connsiteX1" fmla="*/ 485406 w 485839"/>
                    <a:gd name="connsiteY1" fmla="*/ 107922 h 1100527"/>
                    <a:gd name="connsiteX2" fmla="*/ 485839 w 485839"/>
                    <a:gd name="connsiteY2" fmla="*/ 108185 h 1100527"/>
                    <a:gd name="connsiteX3" fmla="*/ 467186 w 485839"/>
                    <a:gd name="connsiteY3" fmla="*/ 154792 h 1100527"/>
                    <a:gd name="connsiteX4" fmla="*/ 295159 w 485839"/>
                    <a:gd name="connsiteY4" fmla="*/ 433215 h 1100527"/>
                    <a:gd name="connsiteX5" fmla="*/ 223289 w 485839"/>
                    <a:gd name="connsiteY5" fmla="*/ 1041435 h 1100527"/>
                    <a:gd name="connsiteX6" fmla="*/ 113968 w 485839"/>
                    <a:gd name="connsiteY6" fmla="*/ 911986 h 1100527"/>
                    <a:gd name="connsiteX7" fmla="*/ 18484 w 485839"/>
                    <a:gd name="connsiteY7" fmla="*/ 129362 h 1100527"/>
                    <a:gd name="connsiteX8" fmla="*/ 22727 w 485839"/>
                    <a:gd name="connsiteY8" fmla="*/ 122400 h 1100527"/>
                    <a:gd name="connsiteX9" fmla="*/ 33266 w 485839"/>
                    <a:gd name="connsiteY9" fmla="*/ 121291 h 1100527"/>
                    <a:gd name="connsiteX10" fmla="*/ 328224 w 485839"/>
                    <a:gd name="connsiteY10" fmla="*/ 0 h 1100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5839" h="1100527">
                      <a:moveTo>
                        <a:pt x="328224" y="0"/>
                      </a:moveTo>
                      <a:cubicBezTo>
                        <a:pt x="390826" y="44996"/>
                        <a:pt x="442257" y="80342"/>
                        <a:pt x="485406" y="107922"/>
                      </a:cubicBezTo>
                      <a:lnTo>
                        <a:pt x="485839" y="108185"/>
                      </a:lnTo>
                      <a:lnTo>
                        <a:pt x="467186" y="154792"/>
                      </a:lnTo>
                      <a:cubicBezTo>
                        <a:pt x="420317" y="240421"/>
                        <a:pt x="320536" y="323936"/>
                        <a:pt x="295159" y="433215"/>
                      </a:cubicBezTo>
                      <a:cubicBezTo>
                        <a:pt x="254556" y="608062"/>
                        <a:pt x="268478" y="1024100"/>
                        <a:pt x="223289" y="1041435"/>
                      </a:cubicBezTo>
                      <a:cubicBezTo>
                        <a:pt x="178100" y="1058771"/>
                        <a:pt x="263027" y="1223894"/>
                        <a:pt x="113968" y="911986"/>
                      </a:cubicBezTo>
                      <a:cubicBezTo>
                        <a:pt x="54851" y="794949"/>
                        <a:pt x="-40339" y="282634"/>
                        <a:pt x="18484" y="129362"/>
                      </a:cubicBezTo>
                      <a:lnTo>
                        <a:pt x="22727" y="122400"/>
                      </a:lnTo>
                      <a:lnTo>
                        <a:pt x="33266" y="121291"/>
                      </a:lnTo>
                      <a:cubicBezTo>
                        <a:pt x="65585" y="102362"/>
                        <a:pt x="165117" y="9240"/>
                        <a:pt x="328224" y="0"/>
                      </a:cubicBezTo>
                      <a:close/>
                    </a:path>
                  </a:pathLst>
                </a:custGeom>
                <a:solidFill>
                  <a:schemeClr val="bg2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 sz="100" dirty="0"/>
                </a:p>
              </p:txBody>
            </p:sp>
            <p:sp>
              <p:nvSpPr>
                <p:cNvPr id="15" name="弧形 14"/>
                <p:cNvSpPr/>
                <p:nvPr/>
              </p:nvSpPr>
              <p:spPr>
                <a:xfrm rot="13678120" flipV="1">
                  <a:off x="4123878" y="4334198"/>
                  <a:ext cx="701948" cy="871455"/>
                </a:xfrm>
                <a:prstGeom prst="arc">
                  <a:avLst>
                    <a:gd name="adj1" fmla="val 16200000"/>
                    <a:gd name="adj2" fmla="val 20701164"/>
                  </a:avLst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 sz="100"/>
                </a:p>
              </p:txBody>
            </p:sp>
          </p:grpSp>
          <p:sp>
            <p:nvSpPr>
              <p:cNvPr id="9" name="流程图: 对照 8"/>
              <p:cNvSpPr/>
              <p:nvPr/>
            </p:nvSpPr>
            <p:spPr>
              <a:xfrm rot="16200000">
                <a:off x="4073254" y="4579730"/>
                <a:ext cx="960979" cy="1628800"/>
              </a:xfrm>
              <a:prstGeom prst="flowChartCollate">
                <a:avLst/>
              </a:prstGeom>
              <a:solidFill>
                <a:srgbClr val="05BF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1">
              <a:duotone>
                <a:prstClr val="black"/>
                <a:srgbClr val="404040">
                  <a:tint val="45000"/>
                  <a:satMod val="400000"/>
                </a:srgbClr>
              </a:duotone>
              <a:lum bright="-40000" contrast="-40000"/>
            </a:blip>
            <a:srcRect l="50124"/>
            <a:stretch>
              <a:fillRect/>
            </a:stretch>
          </p:blipFill>
          <p:spPr>
            <a:xfrm>
              <a:off x="5420496" y="5130557"/>
              <a:ext cx="811744" cy="96008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0" y="989182"/>
            <a:ext cx="4879637" cy="4879637"/>
          </a:xfrm>
          <a:prstGeom prst="ellipse">
            <a:avLst/>
          </a:prstGeom>
          <a:solidFill>
            <a:schemeClr val="bg1">
              <a:lumMod val="50000"/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0" name="椭圆 19"/>
          <p:cNvSpPr/>
          <p:nvPr/>
        </p:nvSpPr>
        <p:spPr>
          <a:xfrm>
            <a:off x="38131" y="1925438"/>
            <a:ext cx="2970330" cy="2970330"/>
          </a:xfrm>
          <a:prstGeom prst="ellipse">
            <a:avLst/>
          </a:prstGeom>
          <a:solidFill>
            <a:schemeClr val="bg2">
              <a:lumMod val="1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grpSp>
        <p:nvGrpSpPr>
          <p:cNvPr id="2" name="组合 1"/>
          <p:cNvGrpSpPr/>
          <p:nvPr/>
        </p:nvGrpSpPr>
        <p:grpSpPr>
          <a:xfrm>
            <a:off x="43187" y="2591907"/>
            <a:ext cx="1674186" cy="1674186"/>
            <a:chOff x="623392" y="404664"/>
            <a:chExt cx="2232248" cy="2232248"/>
          </a:xfrm>
        </p:grpSpPr>
        <p:sp>
          <p:nvSpPr>
            <p:cNvPr id="3" name="椭圆 2"/>
            <p:cNvSpPr/>
            <p:nvPr/>
          </p:nvSpPr>
          <p:spPr>
            <a:xfrm>
              <a:off x="623392" y="404664"/>
              <a:ext cx="2232248" cy="223224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 smtClean="0"/>
                <a:t>Unit</a:t>
              </a:r>
              <a:endParaRPr lang="en-US" altLang="zh-CN" sz="1800" b="1" dirty="0" smtClean="0"/>
            </a:p>
            <a:p>
              <a:pPr algn="ctr"/>
              <a:r>
                <a:rPr lang="en-US" altLang="zh-CN" sz="3600" b="1" dirty="0" smtClean="0"/>
                <a:t>1</a:t>
              </a:r>
              <a:endParaRPr lang="en-US" altLang="zh-CN" sz="3600" b="1" dirty="0" smtClean="0"/>
            </a:p>
            <a:p>
              <a:pPr algn="ctr"/>
              <a:r>
                <a:rPr lang="zh-CN" altLang="en-US" sz="1800" b="1" dirty="0">
                  <a:latin typeface="微软雅黑" pitchFamily="34" charset="-122"/>
                  <a:ea typeface="微软雅黑" pitchFamily="34" charset="-122"/>
                </a:rPr>
                <a:t>项目架构</a:t>
              </a:r>
              <a:endParaRPr lang="zh-CN" altLang="en-US" sz="18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1055440" y="1196752"/>
              <a:ext cx="13681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3491880" y="1423653"/>
            <a:ext cx="758183" cy="568564"/>
            <a:chOff x="6940064" y="2061914"/>
            <a:chExt cx="1192372" cy="894164"/>
          </a:xfrm>
          <a:solidFill>
            <a:schemeClr val="tx1">
              <a:lumMod val="95000"/>
              <a:lumOff val="5000"/>
              <a:alpha val="68000"/>
            </a:schemeClr>
          </a:solidFill>
        </p:grpSpPr>
        <p:sp>
          <p:nvSpPr>
            <p:cNvPr id="22" name="任意多边形 21"/>
            <p:cNvSpPr/>
            <p:nvPr/>
          </p:nvSpPr>
          <p:spPr>
            <a:xfrm>
              <a:off x="7163399" y="2822374"/>
              <a:ext cx="961546" cy="133704"/>
            </a:xfrm>
            <a:custGeom>
              <a:avLst/>
              <a:gdLst>
                <a:gd name="connsiteX0" fmla="*/ 26884 w 4277780"/>
                <a:gd name="connsiteY0" fmla="*/ 0 h 594831"/>
                <a:gd name="connsiteX1" fmla="*/ 4250896 w 4277780"/>
                <a:gd name="connsiteY1" fmla="*/ 0 h 594831"/>
                <a:gd name="connsiteX2" fmla="*/ 4277780 w 4277780"/>
                <a:gd name="connsiteY2" fmla="*/ 51285 h 594831"/>
                <a:gd name="connsiteX3" fmla="*/ 3334764 w 4277780"/>
                <a:gd name="connsiteY3" fmla="*/ 392362 h 594831"/>
                <a:gd name="connsiteX4" fmla="*/ 3067667 w 4277780"/>
                <a:gd name="connsiteY4" fmla="*/ 420242 h 594831"/>
                <a:gd name="connsiteX5" fmla="*/ 3067667 w 4277780"/>
                <a:gd name="connsiteY5" fmla="*/ 594831 h 594831"/>
                <a:gd name="connsiteX6" fmla="*/ 1210113 w 4277780"/>
                <a:gd name="connsiteY6" fmla="*/ 594831 h 594831"/>
                <a:gd name="connsiteX7" fmla="*/ 1210113 w 4277780"/>
                <a:gd name="connsiteY7" fmla="*/ 420242 h 594831"/>
                <a:gd name="connsiteX8" fmla="*/ 943017 w 4277780"/>
                <a:gd name="connsiteY8" fmla="*/ 392362 h 594831"/>
                <a:gd name="connsiteX9" fmla="*/ 0 w 4277780"/>
                <a:gd name="connsiteY9" fmla="*/ 51285 h 594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77780" h="594831">
                  <a:moveTo>
                    <a:pt x="26884" y="0"/>
                  </a:moveTo>
                  <a:lnTo>
                    <a:pt x="4250896" y="0"/>
                  </a:lnTo>
                  <a:lnTo>
                    <a:pt x="4277780" y="51285"/>
                  </a:lnTo>
                  <a:cubicBezTo>
                    <a:pt x="4277780" y="193266"/>
                    <a:pt x="3903712" y="318444"/>
                    <a:pt x="3334764" y="392362"/>
                  </a:cubicBezTo>
                  <a:lnTo>
                    <a:pt x="3067667" y="420242"/>
                  </a:lnTo>
                  <a:lnTo>
                    <a:pt x="3067667" y="594831"/>
                  </a:lnTo>
                  <a:lnTo>
                    <a:pt x="1210113" y="594831"/>
                  </a:lnTo>
                  <a:lnTo>
                    <a:pt x="1210113" y="420242"/>
                  </a:lnTo>
                  <a:lnTo>
                    <a:pt x="943017" y="392362"/>
                  </a:lnTo>
                  <a:cubicBezTo>
                    <a:pt x="374068" y="318444"/>
                    <a:pt x="0" y="193266"/>
                    <a:pt x="0" y="512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26" name="任意多边形 25"/>
            <p:cNvSpPr/>
            <p:nvPr/>
          </p:nvSpPr>
          <p:spPr>
            <a:xfrm rot="16596117">
              <a:off x="7174752" y="1827226"/>
              <a:ext cx="722995" cy="1192372"/>
            </a:xfrm>
            <a:custGeom>
              <a:avLst/>
              <a:gdLst>
                <a:gd name="connsiteX0" fmla="*/ 399989 w 722995"/>
                <a:gd name="connsiteY0" fmla="*/ 200460 h 1192372"/>
                <a:gd name="connsiteX1" fmla="*/ 351034 w 722995"/>
                <a:gd name="connsiteY1" fmla="*/ 109165 h 1192372"/>
                <a:gd name="connsiteX2" fmla="*/ 231210 w 722995"/>
                <a:gd name="connsiteY2" fmla="*/ 187573 h 1192372"/>
                <a:gd name="connsiteX3" fmla="*/ 230007 w 722995"/>
                <a:gd name="connsiteY3" fmla="*/ 258821 h 1192372"/>
                <a:gd name="connsiteX4" fmla="*/ 247488 w 722995"/>
                <a:gd name="connsiteY4" fmla="*/ 302425 h 1192372"/>
                <a:gd name="connsiteX5" fmla="*/ 322014 w 722995"/>
                <a:gd name="connsiteY5" fmla="*/ 254953 h 1192372"/>
                <a:gd name="connsiteX6" fmla="*/ 400523 w 722995"/>
                <a:gd name="connsiteY6" fmla="*/ 218865 h 1192372"/>
                <a:gd name="connsiteX7" fmla="*/ 602075 w 722995"/>
                <a:gd name="connsiteY7" fmla="*/ 147604 h 1192372"/>
                <a:gd name="connsiteX8" fmla="*/ 722995 w 722995"/>
                <a:gd name="connsiteY8" fmla="*/ 1192372 h 1192372"/>
                <a:gd name="connsiteX9" fmla="*/ 571625 w 722995"/>
                <a:gd name="connsiteY9" fmla="*/ 1181452 h 1192372"/>
                <a:gd name="connsiteX10" fmla="*/ 91183 w 722995"/>
                <a:gd name="connsiteY10" fmla="*/ 971818 h 1192372"/>
                <a:gd name="connsiteX11" fmla="*/ 37521 w 722995"/>
                <a:gd name="connsiteY11" fmla="*/ 906595 h 1192372"/>
                <a:gd name="connsiteX12" fmla="*/ 0 w 722995"/>
                <a:gd name="connsiteY12" fmla="*/ 582402 h 1192372"/>
                <a:gd name="connsiteX13" fmla="*/ 37345 w 722995"/>
                <a:gd name="connsiteY13" fmla="*/ 506646 h 1192372"/>
                <a:gd name="connsiteX14" fmla="*/ 109379 w 722995"/>
                <a:gd name="connsiteY14" fmla="*/ 413983 h 1192372"/>
                <a:gd name="connsiteX15" fmla="*/ 168527 w 722995"/>
                <a:gd name="connsiteY15" fmla="*/ 361745 h 1192372"/>
                <a:gd name="connsiteX16" fmla="*/ 160700 w 722995"/>
                <a:gd name="connsiteY16" fmla="*/ 351374 h 1192372"/>
                <a:gd name="connsiteX17" fmla="*/ 141938 w 722995"/>
                <a:gd name="connsiteY17" fmla="*/ 146062 h 1192372"/>
                <a:gd name="connsiteX18" fmla="*/ 380430 w 722995"/>
                <a:gd name="connsiteY18" fmla="*/ 15009 h 1192372"/>
                <a:gd name="connsiteX19" fmla="*/ 473389 w 722995"/>
                <a:gd name="connsiteY19" fmla="*/ 111322 h 1192372"/>
                <a:gd name="connsiteX20" fmla="*/ 495256 w 722995"/>
                <a:gd name="connsiteY20" fmla="*/ 180938 h 119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2995" h="1192372">
                  <a:moveTo>
                    <a:pt x="399989" y="200460"/>
                  </a:moveTo>
                  <a:cubicBezTo>
                    <a:pt x="394531" y="161020"/>
                    <a:pt x="376731" y="126686"/>
                    <a:pt x="351034" y="109165"/>
                  </a:cubicBezTo>
                  <a:cubicBezTo>
                    <a:pt x="303265" y="76595"/>
                    <a:pt x="247000" y="113413"/>
                    <a:pt x="231210" y="187573"/>
                  </a:cubicBezTo>
                  <a:cubicBezTo>
                    <a:pt x="226190" y="211152"/>
                    <a:pt x="225950" y="235814"/>
                    <a:pt x="230007" y="258821"/>
                  </a:cubicBezTo>
                  <a:lnTo>
                    <a:pt x="247488" y="302425"/>
                  </a:lnTo>
                  <a:lnTo>
                    <a:pt x="322014" y="254953"/>
                  </a:lnTo>
                  <a:lnTo>
                    <a:pt x="400523" y="218865"/>
                  </a:lnTo>
                  <a:close/>
                  <a:moveTo>
                    <a:pt x="602075" y="147604"/>
                  </a:moveTo>
                  <a:lnTo>
                    <a:pt x="722995" y="1192372"/>
                  </a:lnTo>
                  <a:lnTo>
                    <a:pt x="571625" y="1181452"/>
                  </a:lnTo>
                  <a:cubicBezTo>
                    <a:pt x="368566" y="1153371"/>
                    <a:pt x="197332" y="1078370"/>
                    <a:pt x="91183" y="971818"/>
                  </a:cubicBezTo>
                  <a:lnTo>
                    <a:pt x="37521" y="906595"/>
                  </a:lnTo>
                  <a:lnTo>
                    <a:pt x="0" y="582402"/>
                  </a:lnTo>
                  <a:lnTo>
                    <a:pt x="37345" y="506646"/>
                  </a:lnTo>
                  <a:cubicBezTo>
                    <a:pt x="57096" y="474650"/>
                    <a:pt x="81258" y="443645"/>
                    <a:pt x="109379" y="413983"/>
                  </a:cubicBezTo>
                  <a:lnTo>
                    <a:pt x="168527" y="361745"/>
                  </a:lnTo>
                  <a:lnTo>
                    <a:pt x="160700" y="351374"/>
                  </a:lnTo>
                  <a:cubicBezTo>
                    <a:pt x="128483" y="291823"/>
                    <a:pt x="120443" y="215544"/>
                    <a:pt x="141938" y="146062"/>
                  </a:cubicBezTo>
                  <a:cubicBezTo>
                    <a:pt x="178156" y="28989"/>
                    <a:pt x="285050" y="-29750"/>
                    <a:pt x="380430" y="15009"/>
                  </a:cubicBezTo>
                  <a:cubicBezTo>
                    <a:pt x="420564" y="33842"/>
                    <a:pt x="452738" y="68414"/>
                    <a:pt x="473389" y="111322"/>
                  </a:cubicBezTo>
                  <a:lnTo>
                    <a:pt x="495256" y="18093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441337" y="1475605"/>
            <a:ext cx="1554480" cy="53149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CN" altLang="en-US" sz="2700" b="1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工具介绍</a:t>
            </a:r>
            <a:endParaRPr lang="zh-CN" altLang="en-US" sz="27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81399" y="2620607"/>
            <a:ext cx="1554480" cy="53149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CN" altLang="en-US" sz="2700" b="1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操作界面</a:t>
            </a:r>
            <a:endParaRPr lang="zh-CN" altLang="en-US" sz="27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27392" y="3765608"/>
            <a:ext cx="1554480" cy="53149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CN" altLang="en-US" sz="27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使用说明</a:t>
            </a:r>
            <a:endParaRPr lang="zh-CN" altLang="en-US" sz="27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441337" y="4910610"/>
            <a:ext cx="1554480" cy="53149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CN" altLang="en-US" sz="27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心得感言</a:t>
            </a:r>
            <a:endParaRPr lang="zh-CN" altLang="en-US" sz="2700" b="1" dirty="0" smtClean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855949" y="4361009"/>
            <a:ext cx="766502" cy="1376213"/>
            <a:chOff x="10919474" y="4396039"/>
            <a:chExt cx="1022002" cy="1834951"/>
          </a:xfrm>
        </p:grpSpPr>
        <p:sp>
          <p:nvSpPr>
            <p:cNvPr id="29" name="任意多边形 28"/>
            <p:cNvSpPr/>
            <p:nvPr/>
          </p:nvSpPr>
          <p:spPr>
            <a:xfrm>
              <a:off x="10919474" y="4396039"/>
              <a:ext cx="329631" cy="1834951"/>
            </a:xfrm>
            <a:custGeom>
              <a:avLst/>
              <a:gdLst>
                <a:gd name="connsiteX0" fmla="*/ 40516 w 709439"/>
                <a:gd name="connsiteY0" fmla="*/ 0 h 3949222"/>
                <a:gd name="connsiteX1" fmla="*/ 202574 w 709439"/>
                <a:gd name="connsiteY1" fmla="*/ 0 h 3949222"/>
                <a:gd name="connsiteX2" fmla="*/ 205412 w 709439"/>
                <a:gd name="connsiteY2" fmla="*/ 1176 h 3949222"/>
                <a:gd name="connsiteX3" fmla="*/ 205412 w 709439"/>
                <a:gd name="connsiteY3" fmla="*/ 0 h 3949222"/>
                <a:gd name="connsiteX4" fmla="*/ 286697 w 709439"/>
                <a:gd name="connsiteY4" fmla="*/ 20353 h 3949222"/>
                <a:gd name="connsiteX5" fmla="*/ 709439 w 709439"/>
                <a:gd name="connsiteY5" fmla="*/ 1419231 h 3949222"/>
                <a:gd name="connsiteX6" fmla="*/ 539914 w 709439"/>
                <a:gd name="connsiteY6" fmla="*/ 2170996 h 3949222"/>
                <a:gd name="connsiteX7" fmla="*/ 290926 w 709439"/>
                <a:gd name="connsiteY7" fmla="*/ 2322099 h 3949222"/>
                <a:gd name="connsiteX8" fmla="*/ 243090 w 709439"/>
                <a:gd name="connsiteY8" fmla="*/ 2343390 h 3949222"/>
                <a:gd name="connsiteX9" fmla="*/ 243090 w 709439"/>
                <a:gd name="connsiteY9" fmla="*/ 3908706 h 3949222"/>
                <a:gd name="connsiteX10" fmla="*/ 202574 w 709439"/>
                <a:gd name="connsiteY10" fmla="*/ 3949222 h 3949222"/>
                <a:gd name="connsiteX11" fmla="*/ 40516 w 709439"/>
                <a:gd name="connsiteY11" fmla="*/ 3949222 h 3949222"/>
                <a:gd name="connsiteX12" fmla="*/ 0 w 709439"/>
                <a:gd name="connsiteY12" fmla="*/ 3908706 h 3949222"/>
                <a:gd name="connsiteX13" fmla="*/ 0 w 709439"/>
                <a:gd name="connsiteY13" fmla="*/ 40516 h 3949222"/>
                <a:gd name="connsiteX14" fmla="*/ 40516 w 709439"/>
                <a:gd name="connsiteY14" fmla="*/ 0 h 3949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439" h="3949222">
                  <a:moveTo>
                    <a:pt x="40516" y="0"/>
                  </a:moveTo>
                  <a:lnTo>
                    <a:pt x="202574" y="0"/>
                  </a:lnTo>
                  <a:lnTo>
                    <a:pt x="205412" y="1176"/>
                  </a:lnTo>
                  <a:lnTo>
                    <a:pt x="205412" y="0"/>
                  </a:lnTo>
                  <a:lnTo>
                    <a:pt x="286697" y="20353"/>
                  </a:lnTo>
                  <a:cubicBezTo>
                    <a:pt x="503870" y="130736"/>
                    <a:pt x="709439" y="847172"/>
                    <a:pt x="709439" y="1419231"/>
                  </a:cubicBezTo>
                  <a:cubicBezTo>
                    <a:pt x="709439" y="1991290"/>
                    <a:pt x="623919" y="2014175"/>
                    <a:pt x="539914" y="2170996"/>
                  </a:cubicBezTo>
                  <a:cubicBezTo>
                    <a:pt x="476911" y="2288613"/>
                    <a:pt x="380337" y="2295466"/>
                    <a:pt x="290926" y="2322099"/>
                  </a:cubicBezTo>
                  <a:lnTo>
                    <a:pt x="243090" y="2343390"/>
                  </a:lnTo>
                  <a:lnTo>
                    <a:pt x="243090" y="3908706"/>
                  </a:lnTo>
                  <a:cubicBezTo>
                    <a:pt x="243090" y="3931082"/>
                    <a:pt x="224950" y="3949222"/>
                    <a:pt x="202574" y="3949222"/>
                  </a:cubicBezTo>
                  <a:lnTo>
                    <a:pt x="40516" y="3949222"/>
                  </a:lnTo>
                  <a:cubicBezTo>
                    <a:pt x="18140" y="3949222"/>
                    <a:pt x="0" y="3931082"/>
                    <a:pt x="0" y="3908706"/>
                  </a:cubicBezTo>
                  <a:lnTo>
                    <a:pt x="0" y="40516"/>
                  </a:lnTo>
                  <a:cubicBezTo>
                    <a:pt x="0" y="18140"/>
                    <a:pt x="18140" y="0"/>
                    <a:pt x="4051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11483780" y="4400807"/>
              <a:ext cx="457696" cy="1830183"/>
            </a:xfrm>
            <a:custGeom>
              <a:avLst/>
              <a:gdLst>
                <a:gd name="connsiteX0" fmla="*/ 259993 w 648072"/>
                <a:gd name="connsiteY0" fmla="*/ 0 h 1903062"/>
                <a:gd name="connsiteX1" fmla="*/ 393018 w 648072"/>
                <a:gd name="connsiteY1" fmla="*/ 0 h 1903062"/>
                <a:gd name="connsiteX2" fmla="*/ 393018 w 648072"/>
                <a:gd name="connsiteY2" fmla="*/ 596450 h 1903062"/>
                <a:gd name="connsiteX3" fmla="*/ 413357 w 648072"/>
                <a:gd name="connsiteY3" fmla="*/ 616789 h 1903062"/>
                <a:gd name="connsiteX4" fmla="*/ 494710 w 648072"/>
                <a:gd name="connsiteY4" fmla="*/ 616789 h 1903062"/>
                <a:gd name="connsiteX5" fmla="*/ 515049 w 648072"/>
                <a:gd name="connsiteY5" fmla="*/ 596450 h 1903062"/>
                <a:gd name="connsiteX6" fmla="*/ 515049 w 648072"/>
                <a:gd name="connsiteY6" fmla="*/ 6312 h 1903062"/>
                <a:gd name="connsiteX7" fmla="*/ 547734 w 648072"/>
                <a:gd name="connsiteY7" fmla="*/ 12910 h 1903062"/>
                <a:gd name="connsiteX8" fmla="*/ 648072 w 648072"/>
                <a:gd name="connsiteY8" fmla="*/ 164286 h 1903062"/>
                <a:gd name="connsiteX9" fmla="*/ 648072 w 648072"/>
                <a:gd name="connsiteY9" fmla="*/ 691233 h 1903062"/>
                <a:gd name="connsiteX10" fmla="*/ 483786 w 648072"/>
                <a:gd name="connsiteY10" fmla="*/ 855519 h 1903062"/>
                <a:gd name="connsiteX11" fmla="*/ 432048 w 648072"/>
                <a:gd name="connsiteY11" fmla="*/ 855519 h 1903062"/>
                <a:gd name="connsiteX12" fmla="*/ 432048 w 648072"/>
                <a:gd name="connsiteY12" fmla="*/ 1867057 h 1903062"/>
                <a:gd name="connsiteX13" fmla="*/ 396043 w 648072"/>
                <a:gd name="connsiteY13" fmla="*/ 1903062 h 1903062"/>
                <a:gd name="connsiteX14" fmla="*/ 252029 w 648072"/>
                <a:gd name="connsiteY14" fmla="*/ 1903062 h 1903062"/>
                <a:gd name="connsiteX15" fmla="*/ 216024 w 648072"/>
                <a:gd name="connsiteY15" fmla="*/ 1867057 h 1903062"/>
                <a:gd name="connsiteX16" fmla="*/ 216024 w 648072"/>
                <a:gd name="connsiteY16" fmla="*/ 855519 h 1903062"/>
                <a:gd name="connsiteX17" fmla="*/ 164286 w 648072"/>
                <a:gd name="connsiteY17" fmla="*/ 855519 h 1903062"/>
                <a:gd name="connsiteX18" fmla="*/ 0 w 648072"/>
                <a:gd name="connsiteY18" fmla="*/ 691233 h 1903062"/>
                <a:gd name="connsiteX19" fmla="*/ 0 w 648072"/>
                <a:gd name="connsiteY19" fmla="*/ 164286 h 1903062"/>
                <a:gd name="connsiteX20" fmla="*/ 100338 w 648072"/>
                <a:gd name="connsiteY20" fmla="*/ 12910 h 1903062"/>
                <a:gd name="connsiteX21" fmla="*/ 137962 w 648072"/>
                <a:gd name="connsiteY21" fmla="*/ 5315 h 1903062"/>
                <a:gd name="connsiteX22" fmla="*/ 137962 w 648072"/>
                <a:gd name="connsiteY22" fmla="*/ 596449 h 1903062"/>
                <a:gd name="connsiteX23" fmla="*/ 158301 w 648072"/>
                <a:gd name="connsiteY23" fmla="*/ 616788 h 1903062"/>
                <a:gd name="connsiteX24" fmla="*/ 239654 w 648072"/>
                <a:gd name="connsiteY24" fmla="*/ 616788 h 1903062"/>
                <a:gd name="connsiteX25" fmla="*/ 259993 w 648072"/>
                <a:gd name="connsiteY25" fmla="*/ 596449 h 190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8072" h="1903062">
                  <a:moveTo>
                    <a:pt x="259993" y="0"/>
                  </a:moveTo>
                  <a:lnTo>
                    <a:pt x="393018" y="0"/>
                  </a:lnTo>
                  <a:lnTo>
                    <a:pt x="393018" y="596450"/>
                  </a:lnTo>
                  <a:cubicBezTo>
                    <a:pt x="393018" y="607683"/>
                    <a:pt x="402124" y="616789"/>
                    <a:pt x="413357" y="616789"/>
                  </a:cubicBezTo>
                  <a:lnTo>
                    <a:pt x="494710" y="616789"/>
                  </a:lnTo>
                  <a:cubicBezTo>
                    <a:pt x="505943" y="616789"/>
                    <a:pt x="515049" y="607683"/>
                    <a:pt x="515049" y="596450"/>
                  </a:cubicBezTo>
                  <a:lnTo>
                    <a:pt x="515049" y="6312"/>
                  </a:lnTo>
                  <a:lnTo>
                    <a:pt x="547734" y="12910"/>
                  </a:lnTo>
                  <a:cubicBezTo>
                    <a:pt x="606699" y="37850"/>
                    <a:pt x="648072" y="96236"/>
                    <a:pt x="648072" y="164286"/>
                  </a:cubicBezTo>
                  <a:lnTo>
                    <a:pt x="648072" y="691233"/>
                  </a:lnTo>
                  <a:cubicBezTo>
                    <a:pt x="648072" y="781966"/>
                    <a:pt x="574519" y="855519"/>
                    <a:pt x="483786" y="855519"/>
                  </a:cubicBezTo>
                  <a:lnTo>
                    <a:pt x="432048" y="855519"/>
                  </a:lnTo>
                  <a:lnTo>
                    <a:pt x="432048" y="1867057"/>
                  </a:lnTo>
                  <a:cubicBezTo>
                    <a:pt x="432048" y="1886942"/>
                    <a:pt x="415928" y="1903062"/>
                    <a:pt x="396043" y="1903062"/>
                  </a:cubicBezTo>
                  <a:lnTo>
                    <a:pt x="252029" y="1903062"/>
                  </a:lnTo>
                  <a:cubicBezTo>
                    <a:pt x="232144" y="1903062"/>
                    <a:pt x="216024" y="1886942"/>
                    <a:pt x="216024" y="1867057"/>
                  </a:cubicBezTo>
                  <a:lnTo>
                    <a:pt x="216024" y="855519"/>
                  </a:lnTo>
                  <a:lnTo>
                    <a:pt x="164286" y="855519"/>
                  </a:lnTo>
                  <a:cubicBezTo>
                    <a:pt x="73553" y="855519"/>
                    <a:pt x="0" y="781966"/>
                    <a:pt x="0" y="691233"/>
                  </a:cubicBezTo>
                  <a:lnTo>
                    <a:pt x="0" y="164286"/>
                  </a:lnTo>
                  <a:cubicBezTo>
                    <a:pt x="0" y="96236"/>
                    <a:pt x="41374" y="37850"/>
                    <a:pt x="100338" y="12910"/>
                  </a:cubicBezTo>
                  <a:lnTo>
                    <a:pt x="137962" y="5315"/>
                  </a:lnTo>
                  <a:lnTo>
                    <a:pt x="137962" y="596449"/>
                  </a:lnTo>
                  <a:cubicBezTo>
                    <a:pt x="137962" y="607682"/>
                    <a:pt x="147068" y="616788"/>
                    <a:pt x="158301" y="616788"/>
                  </a:cubicBezTo>
                  <a:lnTo>
                    <a:pt x="239654" y="616788"/>
                  </a:lnTo>
                  <a:cubicBezTo>
                    <a:pt x="250887" y="616788"/>
                    <a:pt x="259993" y="607682"/>
                    <a:pt x="259993" y="59644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467323" y="857250"/>
            <a:ext cx="1497330" cy="3441597"/>
            <a:chOff x="10261105" y="0"/>
            <a:chExt cx="1996440" cy="4588796"/>
          </a:xfrm>
        </p:grpSpPr>
        <p:sp>
          <p:nvSpPr>
            <p:cNvPr id="40" name="矩形 39"/>
            <p:cNvSpPr/>
            <p:nvPr/>
          </p:nvSpPr>
          <p:spPr>
            <a:xfrm>
              <a:off x="10261105" y="6265"/>
              <a:ext cx="1996440" cy="2373207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6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zh-CN" altLang="en-US" sz="1035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百</a:t>
              </a:r>
              <a:endParaRPr lang="zh-CN" altLang="en-US" sz="103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10261105" y="0"/>
              <a:ext cx="1954381" cy="2215991"/>
            </a:xfrm>
            <a:custGeom>
              <a:avLst/>
              <a:gdLst>
                <a:gd name="connsiteX0" fmla="*/ 977190 w 1954381"/>
                <a:gd name="connsiteY0" fmla="*/ 297739 h 2215991"/>
                <a:gd name="connsiteX1" fmla="*/ 75940 w 1954381"/>
                <a:gd name="connsiteY1" fmla="*/ 1198989 h 2215991"/>
                <a:gd name="connsiteX2" fmla="*/ 977190 w 1954381"/>
                <a:gd name="connsiteY2" fmla="*/ 2100239 h 2215991"/>
                <a:gd name="connsiteX3" fmla="*/ 1878440 w 1954381"/>
                <a:gd name="connsiteY3" fmla="*/ 1198989 h 2215991"/>
                <a:gd name="connsiteX4" fmla="*/ 977190 w 1954381"/>
                <a:gd name="connsiteY4" fmla="*/ 297739 h 2215991"/>
                <a:gd name="connsiteX5" fmla="*/ 0 w 1954381"/>
                <a:gd name="connsiteY5" fmla="*/ 0 h 2215991"/>
                <a:gd name="connsiteX6" fmla="*/ 1954381 w 1954381"/>
                <a:gd name="connsiteY6" fmla="*/ 0 h 2215991"/>
                <a:gd name="connsiteX7" fmla="*/ 1954381 w 1954381"/>
                <a:gd name="connsiteY7" fmla="*/ 2215991 h 2215991"/>
                <a:gd name="connsiteX8" fmla="*/ 0 w 1954381"/>
                <a:gd name="connsiteY8" fmla="*/ 2215991 h 22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4381" h="2215991">
                  <a:moveTo>
                    <a:pt x="977190" y="297739"/>
                  </a:moveTo>
                  <a:cubicBezTo>
                    <a:pt x="479443" y="297739"/>
                    <a:pt x="75940" y="701242"/>
                    <a:pt x="75940" y="1198989"/>
                  </a:cubicBezTo>
                  <a:cubicBezTo>
                    <a:pt x="75940" y="1696736"/>
                    <a:pt x="479443" y="2100239"/>
                    <a:pt x="977190" y="2100239"/>
                  </a:cubicBezTo>
                  <a:cubicBezTo>
                    <a:pt x="1474937" y="2100239"/>
                    <a:pt x="1878440" y="1696736"/>
                    <a:pt x="1878440" y="1198989"/>
                  </a:cubicBezTo>
                  <a:cubicBezTo>
                    <a:pt x="1878440" y="701242"/>
                    <a:pt x="1474937" y="297739"/>
                    <a:pt x="977190" y="297739"/>
                  </a:cubicBezTo>
                  <a:close/>
                  <a:moveTo>
                    <a:pt x="0" y="0"/>
                  </a:moveTo>
                  <a:lnTo>
                    <a:pt x="1954381" y="0"/>
                  </a:lnTo>
                  <a:lnTo>
                    <a:pt x="1954381" y="2215991"/>
                  </a:lnTo>
                  <a:lnTo>
                    <a:pt x="0" y="2215991"/>
                  </a:lnTo>
                  <a:close/>
                </a:path>
              </a:pathLst>
            </a:cu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0261105" y="2215589"/>
              <a:ext cx="1996440" cy="2373207"/>
              <a:chOff x="8058364" y="2963541"/>
              <a:chExt cx="1996440" cy="2373207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8058364" y="2963541"/>
                <a:ext cx="1996440" cy="237320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  <a:alpha val="76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zh-CN" altLang="en-US" sz="1035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货</a:t>
                </a:r>
                <a:endParaRPr lang="zh-CN" altLang="en-US" sz="5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8058364" y="2966136"/>
                <a:ext cx="1954381" cy="2215991"/>
              </a:xfrm>
              <a:custGeom>
                <a:avLst/>
                <a:gdLst>
                  <a:gd name="connsiteX0" fmla="*/ 977190 w 1954381"/>
                  <a:gd name="connsiteY0" fmla="*/ 297739 h 2215991"/>
                  <a:gd name="connsiteX1" fmla="*/ 75940 w 1954381"/>
                  <a:gd name="connsiteY1" fmla="*/ 1198989 h 2215991"/>
                  <a:gd name="connsiteX2" fmla="*/ 977190 w 1954381"/>
                  <a:gd name="connsiteY2" fmla="*/ 2100239 h 2215991"/>
                  <a:gd name="connsiteX3" fmla="*/ 1878440 w 1954381"/>
                  <a:gd name="connsiteY3" fmla="*/ 1198989 h 2215991"/>
                  <a:gd name="connsiteX4" fmla="*/ 977190 w 1954381"/>
                  <a:gd name="connsiteY4" fmla="*/ 297739 h 2215991"/>
                  <a:gd name="connsiteX5" fmla="*/ 0 w 1954381"/>
                  <a:gd name="connsiteY5" fmla="*/ 0 h 2215991"/>
                  <a:gd name="connsiteX6" fmla="*/ 1954381 w 1954381"/>
                  <a:gd name="connsiteY6" fmla="*/ 0 h 2215991"/>
                  <a:gd name="connsiteX7" fmla="*/ 1954381 w 1954381"/>
                  <a:gd name="connsiteY7" fmla="*/ 2215991 h 2215991"/>
                  <a:gd name="connsiteX8" fmla="*/ 0 w 1954381"/>
                  <a:gd name="connsiteY8" fmla="*/ 2215991 h 221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54381" h="2215991">
                    <a:moveTo>
                      <a:pt x="977190" y="297739"/>
                    </a:moveTo>
                    <a:cubicBezTo>
                      <a:pt x="479443" y="297739"/>
                      <a:pt x="75940" y="701242"/>
                      <a:pt x="75940" y="1198989"/>
                    </a:cubicBezTo>
                    <a:cubicBezTo>
                      <a:pt x="75940" y="1696736"/>
                      <a:pt x="479443" y="2100239"/>
                      <a:pt x="977190" y="2100239"/>
                    </a:cubicBezTo>
                    <a:cubicBezTo>
                      <a:pt x="1474937" y="2100239"/>
                      <a:pt x="1878440" y="1696736"/>
                      <a:pt x="1878440" y="1198989"/>
                    </a:cubicBezTo>
                    <a:cubicBezTo>
                      <a:pt x="1878440" y="701242"/>
                      <a:pt x="1474937" y="297739"/>
                      <a:pt x="977190" y="297739"/>
                    </a:cubicBezTo>
                    <a:close/>
                    <a:moveTo>
                      <a:pt x="0" y="0"/>
                    </a:moveTo>
                    <a:lnTo>
                      <a:pt x="1954381" y="0"/>
                    </a:lnTo>
                    <a:lnTo>
                      <a:pt x="1954381" y="2215991"/>
                    </a:lnTo>
                    <a:lnTo>
                      <a:pt x="0" y="2215991"/>
                    </a:lnTo>
                    <a:close/>
                  </a:path>
                </a:pathLst>
              </a:custGeom>
              <a:pattFill prst="lgGrid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/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4031940" y="2568655"/>
            <a:ext cx="758183" cy="568564"/>
            <a:chOff x="6940064" y="2061914"/>
            <a:chExt cx="1192372" cy="894164"/>
          </a:xfrm>
          <a:solidFill>
            <a:schemeClr val="tx1">
              <a:lumMod val="95000"/>
              <a:lumOff val="5000"/>
              <a:alpha val="68000"/>
            </a:schemeClr>
          </a:solidFill>
        </p:grpSpPr>
        <p:sp>
          <p:nvSpPr>
            <p:cNvPr id="48" name="任意多边形 47"/>
            <p:cNvSpPr/>
            <p:nvPr/>
          </p:nvSpPr>
          <p:spPr>
            <a:xfrm>
              <a:off x="7163399" y="2822374"/>
              <a:ext cx="961546" cy="133704"/>
            </a:xfrm>
            <a:custGeom>
              <a:avLst/>
              <a:gdLst>
                <a:gd name="connsiteX0" fmla="*/ 26884 w 4277780"/>
                <a:gd name="connsiteY0" fmla="*/ 0 h 594831"/>
                <a:gd name="connsiteX1" fmla="*/ 4250896 w 4277780"/>
                <a:gd name="connsiteY1" fmla="*/ 0 h 594831"/>
                <a:gd name="connsiteX2" fmla="*/ 4277780 w 4277780"/>
                <a:gd name="connsiteY2" fmla="*/ 51285 h 594831"/>
                <a:gd name="connsiteX3" fmla="*/ 3334764 w 4277780"/>
                <a:gd name="connsiteY3" fmla="*/ 392362 h 594831"/>
                <a:gd name="connsiteX4" fmla="*/ 3067667 w 4277780"/>
                <a:gd name="connsiteY4" fmla="*/ 420242 h 594831"/>
                <a:gd name="connsiteX5" fmla="*/ 3067667 w 4277780"/>
                <a:gd name="connsiteY5" fmla="*/ 594831 h 594831"/>
                <a:gd name="connsiteX6" fmla="*/ 1210113 w 4277780"/>
                <a:gd name="connsiteY6" fmla="*/ 594831 h 594831"/>
                <a:gd name="connsiteX7" fmla="*/ 1210113 w 4277780"/>
                <a:gd name="connsiteY7" fmla="*/ 420242 h 594831"/>
                <a:gd name="connsiteX8" fmla="*/ 943017 w 4277780"/>
                <a:gd name="connsiteY8" fmla="*/ 392362 h 594831"/>
                <a:gd name="connsiteX9" fmla="*/ 0 w 4277780"/>
                <a:gd name="connsiteY9" fmla="*/ 51285 h 594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77780" h="594831">
                  <a:moveTo>
                    <a:pt x="26884" y="0"/>
                  </a:moveTo>
                  <a:lnTo>
                    <a:pt x="4250896" y="0"/>
                  </a:lnTo>
                  <a:lnTo>
                    <a:pt x="4277780" y="51285"/>
                  </a:lnTo>
                  <a:cubicBezTo>
                    <a:pt x="4277780" y="193266"/>
                    <a:pt x="3903712" y="318444"/>
                    <a:pt x="3334764" y="392362"/>
                  </a:cubicBezTo>
                  <a:lnTo>
                    <a:pt x="3067667" y="420242"/>
                  </a:lnTo>
                  <a:lnTo>
                    <a:pt x="3067667" y="594831"/>
                  </a:lnTo>
                  <a:lnTo>
                    <a:pt x="1210113" y="594831"/>
                  </a:lnTo>
                  <a:lnTo>
                    <a:pt x="1210113" y="420242"/>
                  </a:lnTo>
                  <a:lnTo>
                    <a:pt x="943017" y="392362"/>
                  </a:lnTo>
                  <a:cubicBezTo>
                    <a:pt x="374068" y="318444"/>
                    <a:pt x="0" y="193266"/>
                    <a:pt x="0" y="512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49" name="任意多边形 48"/>
            <p:cNvSpPr/>
            <p:nvPr/>
          </p:nvSpPr>
          <p:spPr>
            <a:xfrm rot="16596117">
              <a:off x="7174752" y="1827226"/>
              <a:ext cx="722995" cy="1192372"/>
            </a:xfrm>
            <a:custGeom>
              <a:avLst/>
              <a:gdLst>
                <a:gd name="connsiteX0" fmla="*/ 399989 w 722995"/>
                <a:gd name="connsiteY0" fmla="*/ 200460 h 1192372"/>
                <a:gd name="connsiteX1" fmla="*/ 351034 w 722995"/>
                <a:gd name="connsiteY1" fmla="*/ 109165 h 1192372"/>
                <a:gd name="connsiteX2" fmla="*/ 231210 w 722995"/>
                <a:gd name="connsiteY2" fmla="*/ 187573 h 1192372"/>
                <a:gd name="connsiteX3" fmla="*/ 230007 w 722995"/>
                <a:gd name="connsiteY3" fmla="*/ 258821 h 1192372"/>
                <a:gd name="connsiteX4" fmla="*/ 247488 w 722995"/>
                <a:gd name="connsiteY4" fmla="*/ 302425 h 1192372"/>
                <a:gd name="connsiteX5" fmla="*/ 322014 w 722995"/>
                <a:gd name="connsiteY5" fmla="*/ 254953 h 1192372"/>
                <a:gd name="connsiteX6" fmla="*/ 400523 w 722995"/>
                <a:gd name="connsiteY6" fmla="*/ 218865 h 1192372"/>
                <a:gd name="connsiteX7" fmla="*/ 602075 w 722995"/>
                <a:gd name="connsiteY7" fmla="*/ 147604 h 1192372"/>
                <a:gd name="connsiteX8" fmla="*/ 722995 w 722995"/>
                <a:gd name="connsiteY8" fmla="*/ 1192372 h 1192372"/>
                <a:gd name="connsiteX9" fmla="*/ 571625 w 722995"/>
                <a:gd name="connsiteY9" fmla="*/ 1181452 h 1192372"/>
                <a:gd name="connsiteX10" fmla="*/ 91183 w 722995"/>
                <a:gd name="connsiteY10" fmla="*/ 971818 h 1192372"/>
                <a:gd name="connsiteX11" fmla="*/ 37521 w 722995"/>
                <a:gd name="connsiteY11" fmla="*/ 906595 h 1192372"/>
                <a:gd name="connsiteX12" fmla="*/ 0 w 722995"/>
                <a:gd name="connsiteY12" fmla="*/ 582402 h 1192372"/>
                <a:gd name="connsiteX13" fmla="*/ 37345 w 722995"/>
                <a:gd name="connsiteY13" fmla="*/ 506646 h 1192372"/>
                <a:gd name="connsiteX14" fmla="*/ 109379 w 722995"/>
                <a:gd name="connsiteY14" fmla="*/ 413983 h 1192372"/>
                <a:gd name="connsiteX15" fmla="*/ 168527 w 722995"/>
                <a:gd name="connsiteY15" fmla="*/ 361745 h 1192372"/>
                <a:gd name="connsiteX16" fmla="*/ 160700 w 722995"/>
                <a:gd name="connsiteY16" fmla="*/ 351374 h 1192372"/>
                <a:gd name="connsiteX17" fmla="*/ 141938 w 722995"/>
                <a:gd name="connsiteY17" fmla="*/ 146062 h 1192372"/>
                <a:gd name="connsiteX18" fmla="*/ 380430 w 722995"/>
                <a:gd name="connsiteY18" fmla="*/ 15009 h 1192372"/>
                <a:gd name="connsiteX19" fmla="*/ 473389 w 722995"/>
                <a:gd name="connsiteY19" fmla="*/ 111322 h 1192372"/>
                <a:gd name="connsiteX20" fmla="*/ 495256 w 722995"/>
                <a:gd name="connsiteY20" fmla="*/ 180938 h 119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2995" h="1192372">
                  <a:moveTo>
                    <a:pt x="399989" y="200460"/>
                  </a:moveTo>
                  <a:cubicBezTo>
                    <a:pt x="394531" y="161020"/>
                    <a:pt x="376731" y="126686"/>
                    <a:pt x="351034" y="109165"/>
                  </a:cubicBezTo>
                  <a:cubicBezTo>
                    <a:pt x="303265" y="76595"/>
                    <a:pt x="247000" y="113413"/>
                    <a:pt x="231210" y="187573"/>
                  </a:cubicBezTo>
                  <a:cubicBezTo>
                    <a:pt x="226190" y="211152"/>
                    <a:pt x="225950" y="235814"/>
                    <a:pt x="230007" y="258821"/>
                  </a:cubicBezTo>
                  <a:lnTo>
                    <a:pt x="247488" y="302425"/>
                  </a:lnTo>
                  <a:lnTo>
                    <a:pt x="322014" y="254953"/>
                  </a:lnTo>
                  <a:lnTo>
                    <a:pt x="400523" y="218865"/>
                  </a:lnTo>
                  <a:close/>
                  <a:moveTo>
                    <a:pt x="602075" y="147604"/>
                  </a:moveTo>
                  <a:lnTo>
                    <a:pt x="722995" y="1192372"/>
                  </a:lnTo>
                  <a:lnTo>
                    <a:pt x="571625" y="1181452"/>
                  </a:lnTo>
                  <a:cubicBezTo>
                    <a:pt x="368566" y="1153371"/>
                    <a:pt x="197332" y="1078370"/>
                    <a:pt x="91183" y="971818"/>
                  </a:cubicBezTo>
                  <a:lnTo>
                    <a:pt x="37521" y="906595"/>
                  </a:lnTo>
                  <a:lnTo>
                    <a:pt x="0" y="582402"/>
                  </a:lnTo>
                  <a:lnTo>
                    <a:pt x="37345" y="506646"/>
                  </a:lnTo>
                  <a:cubicBezTo>
                    <a:pt x="57096" y="474650"/>
                    <a:pt x="81258" y="443645"/>
                    <a:pt x="109379" y="413983"/>
                  </a:cubicBezTo>
                  <a:lnTo>
                    <a:pt x="168527" y="361745"/>
                  </a:lnTo>
                  <a:lnTo>
                    <a:pt x="160700" y="351374"/>
                  </a:lnTo>
                  <a:cubicBezTo>
                    <a:pt x="128483" y="291823"/>
                    <a:pt x="120443" y="215544"/>
                    <a:pt x="141938" y="146062"/>
                  </a:cubicBezTo>
                  <a:cubicBezTo>
                    <a:pt x="178156" y="28989"/>
                    <a:pt x="285050" y="-29750"/>
                    <a:pt x="380430" y="15009"/>
                  </a:cubicBezTo>
                  <a:cubicBezTo>
                    <a:pt x="420564" y="33842"/>
                    <a:pt x="452738" y="68414"/>
                    <a:pt x="473389" y="111322"/>
                  </a:cubicBezTo>
                  <a:lnTo>
                    <a:pt x="495256" y="18093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977934" y="3713657"/>
            <a:ext cx="758183" cy="568564"/>
            <a:chOff x="6940064" y="2061914"/>
            <a:chExt cx="1192372" cy="894164"/>
          </a:xfrm>
          <a:solidFill>
            <a:schemeClr val="tx1">
              <a:lumMod val="95000"/>
              <a:lumOff val="5000"/>
              <a:alpha val="68000"/>
            </a:schemeClr>
          </a:solidFill>
        </p:grpSpPr>
        <p:sp>
          <p:nvSpPr>
            <p:cNvPr id="51" name="任意多边形 50"/>
            <p:cNvSpPr/>
            <p:nvPr/>
          </p:nvSpPr>
          <p:spPr>
            <a:xfrm>
              <a:off x="7163399" y="2822374"/>
              <a:ext cx="961546" cy="133704"/>
            </a:xfrm>
            <a:custGeom>
              <a:avLst/>
              <a:gdLst>
                <a:gd name="connsiteX0" fmla="*/ 26884 w 4277780"/>
                <a:gd name="connsiteY0" fmla="*/ 0 h 594831"/>
                <a:gd name="connsiteX1" fmla="*/ 4250896 w 4277780"/>
                <a:gd name="connsiteY1" fmla="*/ 0 h 594831"/>
                <a:gd name="connsiteX2" fmla="*/ 4277780 w 4277780"/>
                <a:gd name="connsiteY2" fmla="*/ 51285 h 594831"/>
                <a:gd name="connsiteX3" fmla="*/ 3334764 w 4277780"/>
                <a:gd name="connsiteY3" fmla="*/ 392362 h 594831"/>
                <a:gd name="connsiteX4" fmla="*/ 3067667 w 4277780"/>
                <a:gd name="connsiteY4" fmla="*/ 420242 h 594831"/>
                <a:gd name="connsiteX5" fmla="*/ 3067667 w 4277780"/>
                <a:gd name="connsiteY5" fmla="*/ 594831 h 594831"/>
                <a:gd name="connsiteX6" fmla="*/ 1210113 w 4277780"/>
                <a:gd name="connsiteY6" fmla="*/ 594831 h 594831"/>
                <a:gd name="connsiteX7" fmla="*/ 1210113 w 4277780"/>
                <a:gd name="connsiteY7" fmla="*/ 420242 h 594831"/>
                <a:gd name="connsiteX8" fmla="*/ 943017 w 4277780"/>
                <a:gd name="connsiteY8" fmla="*/ 392362 h 594831"/>
                <a:gd name="connsiteX9" fmla="*/ 0 w 4277780"/>
                <a:gd name="connsiteY9" fmla="*/ 51285 h 594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77780" h="594831">
                  <a:moveTo>
                    <a:pt x="26884" y="0"/>
                  </a:moveTo>
                  <a:lnTo>
                    <a:pt x="4250896" y="0"/>
                  </a:lnTo>
                  <a:lnTo>
                    <a:pt x="4277780" y="51285"/>
                  </a:lnTo>
                  <a:cubicBezTo>
                    <a:pt x="4277780" y="193266"/>
                    <a:pt x="3903712" y="318444"/>
                    <a:pt x="3334764" y="392362"/>
                  </a:cubicBezTo>
                  <a:lnTo>
                    <a:pt x="3067667" y="420242"/>
                  </a:lnTo>
                  <a:lnTo>
                    <a:pt x="3067667" y="594831"/>
                  </a:lnTo>
                  <a:lnTo>
                    <a:pt x="1210113" y="594831"/>
                  </a:lnTo>
                  <a:lnTo>
                    <a:pt x="1210113" y="420242"/>
                  </a:lnTo>
                  <a:lnTo>
                    <a:pt x="943017" y="392362"/>
                  </a:lnTo>
                  <a:cubicBezTo>
                    <a:pt x="374068" y="318444"/>
                    <a:pt x="0" y="193266"/>
                    <a:pt x="0" y="512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52" name="任意多边形 51"/>
            <p:cNvSpPr/>
            <p:nvPr/>
          </p:nvSpPr>
          <p:spPr>
            <a:xfrm rot="16596117">
              <a:off x="7174752" y="1827226"/>
              <a:ext cx="722995" cy="1192372"/>
            </a:xfrm>
            <a:custGeom>
              <a:avLst/>
              <a:gdLst>
                <a:gd name="connsiteX0" fmla="*/ 399989 w 722995"/>
                <a:gd name="connsiteY0" fmla="*/ 200460 h 1192372"/>
                <a:gd name="connsiteX1" fmla="*/ 351034 w 722995"/>
                <a:gd name="connsiteY1" fmla="*/ 109165 h 1192372"/>
                <a:gd name="connsiteX2" fmla="*/ 231210 w 722995"/>
                <a:gd name="connsiteY2" fmla="*/ 187573 h 1192372"/>
                <a:gd name="connsiteX3" fmla="*/ 230007 w 722995"/>
                <a:gd name="connsiteY3" fmla="*/ 258821 h 1192372"/>
                <a:gd name="connsiteX4" fmla="*/ 247488 w 722995"/>
                <a:gd name="connsiteY4" fmla="*/ 302425 h 1192372"/>
                <a:gd name="connsiteX5" fmla="*/ 322014 w 722995"/>
                <a:gd name="connsiteY5" fmla="*/ 254953 h 1192372"/>
                <a:gd name="connsiteX6" fmla="*/ 400523 w 722995"/>
                <a:gd name="connsiteY6" fmla="*/ 218865 h 1192372"/>
                <a:gd name="connsiteX7" fmla="*/ 602075 w 722995"/>
                <a:gd name="connsiteY7" fmla="*/ 147604 h 1192372"/>
                <a:gd name="connsiteX8" fmla="*/ 722995 w 722995"/>
                <a:gd name="connsiteY8" fmla="*/ 1192372 h 1192372"/>
                <a:gd name="connsiteX9" fmla="*/ 571625 w 722995"/>
                <a:gd name="connsiteY9" fmla="*/ 1181452 h 1192372"/>
                <a:gd name="connsiteX10" fmla="*/ 91183 w 722995"/>
                <a:gd name="connsiteY10" fmla="*/ 971818 h 1192372"/>
                <a:gd name="connsiteX11" fmla="*/ 37521 w 722995"/>
                <a:gd name="connsiteY11" fmla="*/ 906595 h 1192372"/>
                <a:gd name="connsiteX12" fmla="*/ 0 w 722995"/>
                <a:gd name="connsiteY12" fmla="*/ 582402 h 1192372"/>
                <a:gd name="connsiteX13" fmla="*/ 37345 w 722995"/>
                <a:gd name="connsiteY13" fmla="*/ 506646 h 1192372"/>
                <a:gd name="connsiteX14" fmla="*/ 109379 w 722995"/>
                <a:gd name="connsiteY14" fmla="*/ 413983 h 1192372"/>
                <a:gd name="connsiteX15" fmla="*/ 168527 w 722995"/>
                <a:gd name="connsiteY15" fmla="*/ 361745 h 1192372"/>
                <a:gd name="connsiteX16" fmla="*/ 160700 w 722995"/>
                <a:gd name="connsiteY16" fmla="*/ 351374 h 1192372"/>
                <a:gd name="connsiteX17" fmla="*/ 141938 w 722995"/>
                <a:gd name="connsiteY17" fmla="*/ 146062 h 1192372"/>
                <a:gd name="connsiteX18" fmla="*/ 380430 w 722995"/>
                <a:gd name="connsiteY18" fmla="*/ 15009 h 1192372"/>
                <a:gd name="connsiteX19" fmla="*/ 473389 w 722995"/>
                <a:gd name="connsiteY19" fmla="*/ 111322 h 1192372"/>
                <a:gd name="connsiteX20" fmla="*/ 495256 w 722995"/>
                <a:gd name="connsiteY20" fmla="*/ 180938 h 119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2995" h="1192372">
                  <a:moveTo>
                    <a:pt x="399989" y="200460"/>
                  </a:moveTo>
                  <a:cubicBezTo>
                    <a:pt x="394531" y="161020"/>
                    <a:pt x="376731" y="126686"/>
                    <a:pt x="351034" y="109165"/>
                  </a:cubicBezTo>
                  <a:cubicBezTo>
                    <a:pt x="303265" y="76595"/>
                    <a:pt x="247000" y="113413"/>
                    <a:pt x="231210" y="187573"/>
                  </a:cubicBezTo>
                  <a:cubicBezTo>
                    <a:pt x="226190" y="211152"/>
                    <a:pt x="225950" y="235814"/>
                    <a:pt x="230007" y="258821"/>
                  </a:cubicBezTo>
                  <a:lnTo>
                    <a:pt x="247488" y="302425"/>
                  </a:lnTo>
                  <a:lnTo>
                    <a:pt x="322014" y="254953"/>
                  </a:lnTo>
                  <a:lnTo>
                    <a:pt x="400523" y="218865"/>
                  </a:lnTo>
                  <a:close/>
                  <a:moveTo>
                    <a:pt x="602075" y="147604"/>
                  </a:moveTo>
                  <a:lnTo>
                    <a:pt x="722995" y="1192372"/>
                  </a:lnTo>
                  <a:lnTo>
                    <a:pt x="571625" y="1181452"/>
                  </a:lnTo>
                  <a:cubicBezTo>
                    <a:pt x="368566" y="1153371"/>
                    <a:pt x="197332" y="1078370"/>
                    <a:pt x="91183" y="971818"/>
                  </a:cubicBezTo>
                  <a:lnTo>
                    <a:pt x="37521" y="906595"/>
                  </a:lnTo>
                  <a:lnTo>
                    <a:pt x="0" y="582402"/>
                  </a:lnTo>
                  <a:lnTo>
                    <a:pt x="37345" y="506646"/>
                  </a:lnTo>
                  <a:cubicBezTo>
                    <a:pt x="57096" y="474650"/>
                    <a:pt x="81258" y="443645"/>
                    <a:pt x="109379" y="413983"/>
                  </a:cubicBezTo>
                  <a:lnTo>
                    <a:pt x="168527" y="361745"/>
                  </a:lnTo>
                  <a:lnTo>
                    <a:pt x="160700" y="351374"/>
                  </a:lnTo>
                  <a:cubicBezTo>
                    <a:pt x="128483" y="291823"/>
                    <a:pt x="120443" y="215544"/>
                    <a:pt x="141938" y="146062"/>
                  </a:cubicBezTo>
                  <a:cubicBezTo>
                    <a:pt x="178156" y="28989"/>
                    <a:pt x="285050" y="-29750"/>
                    <a:pt x="380430" y="15009"/>
                  </a:cubicBezTo>
                  <a:cubicBezTo>
                    <a:pt x="420564" y="33842"/>
                    <a:pt x="452738" y="68414"/>
                    <a:pt x="473389" y="111322"/>
                  </a:cubicBezTo>
                  <a:lnTo>
                    <a:pt x="495256" y="18093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491880" y="4858658"/>
            <a:ext cx="758183" cy="568564"/>
            <a:chOff x="6940064" y="2061914"/>
            <a:chExt cx="1192372" cy="894164"/>
          </a:xfrm>
          <a:solidFill>
            <a:schemeClr val="tx1">
              <a:lumMod val="95000"/>
              <a:lumOff val="5000"/>
              <a:alpha val="68000"/>
            </a:schemeClr>
          </a:solidFill>
        </p:grpSpPr>
        <p:sp>
          <p:nvSpPr>
            <p:cNvPr id="54" name="任意多边形 53"/>
            <p:cNvSpPr/>
            <p:nvPr/>
          </p:nvSpPr>
          <p:spPr>
            <a:xfrm>
              <a:off x="7163399" y="2822374"/>
              <a:ext cx="961546" cy="133704"/>
            </a:xfrm>
            <a:custGeom>
              <a:avLst/>
              <a:gdLst>
                <a:gd name="connsiteX0" fmla="*/ 26884 w 4277780"/>
                <a:gd name="connsiteY0" fmla="*/ 0 h 594831"/>
                <a:gd name="connsiteX1" fmla="*/ 4250896 w 4277780"/>
                <a:gd name="connsiteY1" fmla="*/ 0 h 594831"/>
                <a:gd name="connsiteX2" fmla="*/ 4277780 w 4277780"/>
                <a:gd name="connsiteY2" fmla="*/ 51285 h 594831"/>
                <a:gd name="connsiteX3" fmla="*/ 3334764 w 4277780"/>
                <a:gd name="connsiteY3" fmla="*/ 392362 h 594831"/>
                <a:gd name="connsiteX4" fmla="*/ 3067667 w 4277780"/>
                <a:gd name="connsiteY4" fmla="*/ 420242 h 594831"/>
                <a:gd name="connsiteX5" fmla="*/ 3067667 w 4277780"/>
                <a:gd name="connsiteY5" fmla="*/ 594831 h 594831"/>
                <a:gd name="connsiteX6" fmla="*/ 1210113 w 4277780"/>
                <a:gd name="connsiteY6" fmla="*/ 594831 h 594831"/>
                <a:gd name="connsiteX7" fmla="*/ 1210113 w 4277780"/>
                <a:gd name="connsiteY7" fmla="*/ 420242 h 594831"/>
                <a:gd name="connsiteX8" fmla="*/ 943017 w 4277780"/>
                <a:gd name="connsiteY8" fmla="*/ 392362 h 594831"/>
                <a:gd name="connsiteX9" fmla="*/ 0 w 4277780"/>
                <a:gd name="connsiteY9" fmla="*/ 51285 h 594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77780" h="594831">
                  <a:moveTo>
                    <a:pt x="26884" y="0"/>
                  </a:moveTo>
                  <a:lnTo>
                    <a:pt x="4250896" y="0"/>
                  </a:lnTo>
                  <a:lnTo>
                    <a:pt x="4277780" y="51285"/>
                  </a:lnTo>
                  <a:cubicBezTo>
                    <a:pt x="4277780" y="193266"/>
                    <a:pt x="3903712" y="318444"/>
                    <a:pt x="3334764" y="392362"/>
                  </a:cubicBezTo>
                  <a:lnTo>
                    <a:pt x="3067667" y="420242"/>
                  </a:lnTo>
                  <a:lnTo>
                    <a:pt x="3067667" y="594831"/>
                  </a:lnTo>
                  <a:lnTo>
                    <a:pt x="1210113" y="594831"/>
                  </a:lnTo>
                  <a:lnTo>
                    <a:pt x="1210113" y="420242"/>
                  </a:lnTo>
                  <a:lnTo>
                    <a:pt x="943017" y="392362"/>
                  </a:lnTo>
                  <a:cubicBezTo>
                    <a:pt x="374068" y="318444"/>
                    <a:pt x="0" y="193266"/>
                    <a:pt x="0" y="512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55" name="任意多边形 54"/>
            <p:cNvSpPr/>
            <p:nvPr/>
          </p:nvSpPr>
          <p:spPr>
            <a:xfrm rot="16596117">
              <a:off x="7174752" y="1827226"/>
              <a:ext cx="722995" cy="1192372"/>
            </a:xfrm>
            <a:custGeom>
              <a:avLst/>
              <a:gdLst>
                <a:gd name="connsiteX0" fmla="*/ 399989 w 722995"/>
                <a:gd name="connsiteY0" fmla="*/ 200460 h 1192372"/>
                <a:gd name="connsiteX1" fmla="*/ 351034 w 722995"/>
                <a:gd name="connsiteY1" fmla="*/ 109165 h 1192372"/>
                <a:gd name="connsiteX2" fmla="*/ 231210 w 722995"/>
                <a:gd name="connsiteY2" fmla="*/ 187573 h 1192372"/>
                <a:gd name="connsiteX3" fmla="*/ 230007 w 722995"/>
                <a:gd name="connsiteY3" fmla="*/ 258821 h 1192372"/>
                <a:gd name="connsiteX4" fmla="*/ 247488 w 722995"/>
                <a:gd name="connsiteY4" fmla="*/ 302425 h 1192372"/>
                <a:gd name="connsiteX5" fmla="*/ 322014 w 722995"/>
                <a:gd name="connsiteY5" fmla="*/ 254953 h 1192372"/>
                <a:gd name="connsiteX6" fmla="*/ 400523 w 722995"/>
                <a:gd name="connsiteY6" fmla="*/ 218865 h 1192372"/>
                <a:gd name="connsiteX7" fmla="*/ 602075 w 722995"/>
                <a:gd name="connsiteY7" fmla="*/ 147604 h 1192372"/>
                <a:gd name="connsiteX8" fmla="*/ 722995 w 722995"/>
                <a:gd name="connsiteY8" fmla="*/ 1192372 h 1192372"/>
                <a:gd name="connsiteX9" fmla="*/ 571625 w 722995"/>
                <a:gd name="connsiteY9" fmla="*/ 1181452 h 1192372"/>
                <a:gd name="connsiteX10" fmla="*/ 91183 w 722995"/>
                <a:gd name="connsiteY10" fmla="*/ 971818 h 1192372"/>
                <a:gd name="connsiteX11" fmla="*/ 37521 w 722995"/>
                <a:gd name="connsiteY11" fmla="*/ 906595 h 1192372"/>
                <a:gd name="connsiteX12" fmla="*/ 0 w 722995"/>
                <a:gd name="connsiteY12" fmla="*/ 582402 h 1192372"/>
                <a:gd name="connsiteX13" fmla="*/ 37345 w 722995"/>
                <a:gd name="connsiteY13" fmla="*/ 506646 h 1192372"/>
                <a:gd name="connsiteX14" fmla="*/ 109379 w 722995"/>
                <a:gd name="connsiteY14" fmla="*/ 413983 h 1192372"/>
                <a:gd name="connsiteX15" fmla="*/ 168527 w 722995"/>
                <a:gd name="connsiteY15" fmla="*/ 361745 h 1192372"/>
                <a:gd name="connsiteX16" fmla="*/ 160700 w 722995"/>
                <a:gd name="connsiteY16" fmla="*/ 351374 h 1192372"/>
                <a:gd name="connsiteX17" fmla="*/ 141938 w 722995"/>
                <a:gd name="connsiteY17" fmla="*/ 146062 h 1192372"/>
                <a:gd name="connsiteX18" fmla="*/ 380430 w 722995"/>
                <a:gd name="connsiteY18" fmla="*/ 15009 h 1192372"/>
                <a:gd name="connsiteX19" fmla="*/ 473389 w 722995"/>
                <a:gd name="connsiteY19" fmla="*/ 111322 h 1192372"/>
                <a:gd name="connsiteX20" fmla="*/ 495256 w 722995"/>
                <a:gd name="connsiteY20" fmla="*/ 180938 h 119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2995" h="1192372">
                  <a:moveTo>
                    <a:pt x="399989" y="200460"/>
                  </a:moveTo>
                  <a:cubicBezTo>
                    <a:pt x="394531" y="161020"/>
                    <a:pt x="376731" y="126686"/>
                    <a:pt x="351034" y="109165"/>
                  </a:cubicBezTo>
                  <a:cubicBezTo>
                    <a:pt x="303265" y="76595"/>
                    <a:pt x="247000" y="113413"/>
                    <a:pt x="231210" y="187573"/>
                  </a:cubicBezTo>
                  <a:cubicBezTo>
                    <a:pt x="226190" y="211152"/>
                    <a:pt x="225950" y="235814"/>
                    <a:pt x="230007" y="258821"/>
                  </a:cubicBezTo>
                  <a:lnTo>
                    <a:pt x="247488" y="302425"/>
                  </a:lnTo>
                  <a:lnTo>
                    <a:pt x="322014" y="254953"/>
                  </a:lnTo>
                  <a:lnTo>
                    <a:pt x="400523" y="218865"/>
                  </a:lnTo>
                  <a:close/>
                  <a:moveTo>
                    <a:pt x="602075" y="147604"/>
                  </a:moveTo>
                  <a:lnTo>
                    <a:pt x="722995" y="1192372"/>
                  </a:lnTo>
                  <a:lnTo>
                    <a:pt x="571625" y="1181452"/>
                  </a:lnTo>
                  <a:cubicBezTo>
                    <a:pt x="368566" y="1153371"/>
                    <a:pt x="197332" y="1078370"/>
                    <a:pt x="91183" y="971818"/>
                  </a:cubicBezTo>
                  <a:lnTo>
                    <a:pt x="37521" y="906595"/>
                  </a:lnTo>
                  <a:lnTo>
                    <a:pt x="0" y="582402"/>
                  </a:lnTo>
                  <a:lnTo>
                    <a:pt x="37345" y="506646"/>
                  </a:lnTo>
                  <a:cubicBezTo>
                    <a:pt x="57096" y="474650"/>
                    <a:pt x="81258" y="443645"/>
                    <a:pt x="109379" y="413983"/>
                  </a:cubicBezTo>
                  <a:lnTo>
                    <a:pt x="168527" y="361745"/>
                  </a:lnTo>
                  <a:lnTo>
                    <a:pt x="160700" y="351374"/>
                  </a:lnTo>
                  <a:cubicBezTo>
                    <a:pt x="128483" y="291823"/>
                    <a:pt x="120443" y="215544"/>
                    <a:pt x="141938" y="146062"/>
                  </a:cubicBezTo>
                  <a:cubicBezTo>
                    <a:pt x="178156" y="28989"/>
                    <a:pt x="285050" y="-29750"/>
                    <a:pt x="380430" y="15009"/>
                  </a:cubicBezTo>
                  <a:cubicBezTo>
                    <a:pt x="420564" y="33842"/>
                    <a:pt x="452738" y="68414"/>
                    <a:pt x="473389" y="111322"/>
                  </a:cubicBezTo>
                  <a:lnTo>
                    <a:pt x="495256" y="18093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12060" y="2348880"/>
            <a:ext cx="4031940" cy="2484276"/>
          </a:xfrm>
          <a:prstGeom prst="rect">
            <a:avLst/>
          </a:prstGeom>
          <a:solidFill>
            <a:srgbClr val="EE4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950" dirty="0" err="1" smtClean="0"/>
              <a:t>Android Studio</a:t>
            </a:r>
            <a:endParaRPr lang="en-US" altLang="zh-CN" sz="4950" dirty="0" err="1" smtClean="0"/>
          </a:p>
          <a:p>
            <a:pPr algn="ctr"/>
            <a:r>
              <a:rPr lang="en-US" sz="2400" dirty="0" smtClean="0"/>
              <a:t>2.1.2</a:t>
            </a:r>
            <a:endParaRPr 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0" y="2348880"/>
            <a:ext cx="5112060" cy="2484276"/>
          </a:xfrm>
          <a:prstGeom prst="rect">
            <a:avLst/>
          </a:prstGeom>
          <a:solidFill>
            <a:schemeClr val="tx1">
              <a:lumMod val="95000"/>
              <a:lumOff val="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300"/>
              </a:lnSpc>
              <a:spcAft>
                <a:spcPts val="1200"/>
              </a:spcAft>
            </a:pPr>
            <a:endParaRPr lang="zh-CN" altLang="zh-CN" sz="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526" y="2456892"/>
            <a:ext cx="4644516" cy="2288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  <a:spcAft>
                <a:spcPts val="1200"/>
              </a:spcAft>
            </a:pPr>
            <a:r>
              <a:rPr altLang="zh-CN" sz="12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Android Studio 是一个Android开发环境，基于IntelliJ IDEA. 类似 Eclipse ADT，Android Studio 提供了集成的 Android 开发工具用于开发和调试。</a:t>
            </a:r>
            <a:endParaRPr altLang="zh-CN" sz="12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ts val="2300"/>
              </a:lnSpc>
              <a:spcAft>
                <a:spcPts val="1200"/>
              </a:spcAft>
            </a:pPr>
            <a:r>
              <a:rPr lang="zh-CN" sz="12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本项目的开发使用的工具是</a:t>
            </a:r>
            <a:r>
              <a:rPr lang="en-US" altLang="zh-CN" sz="12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Android Studio 2.1.2</a:t>
            </a:r>
            <a:r>
              <a:rPr lang="zh-CN" altLang="en-US" sz="12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的版本，是</a:t>
            </a:r>
            <a:r>
              <a:rPr lang="en-US" altLang="zh-CN" sz="12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Android Studio </a:t>
            </a:r>
            <a:r>
              <a:rPr lang="zh-CN" altLang="en-US" sz="12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开发工具的最新版本，</a:t>
            </a:r>
            <a:r>
              <a:rPr lang="en-US" altLang="zh-CN" sz="12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SDK API</a:t>
            </a:r>
            <a:r>
              <a:rPr lang="zh-CN" altLang="en-US" sz="12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更新至</a:t>
            </a:r>
            <a:r>
              <a:rPr lang="en-US" altLang="zh-CN" sz="12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12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，工程编译</a:t>
            </a:r>
            <a:r>
              <a:rPr lang="en-US" altLang="zh-CN" sz="12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2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面向</a:t>
            </a:r>
            <a:r>
              <a:rPr lang="en-US" altLang="zh-CN" sz="12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23</a:t>
            </a:r>
            <a:r>
              <a:rPr lang="zh-CN" altLang="en-US" sz="12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（未来的</a:t>
            </a:r>
            <a:r>
              <a:rPr lang="en-US" altLang="zh-CN" sz="12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Android N</a:t>
            </a:r>
            <a:r>
              <a:rPr lang="zh-CN" altLang="en-US" sz="12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），项目一开始就考虑了未来市场发展</a:t>
            </a:r>
            <a:endParaRPr lang="zh-CN" altLang="en-US" sz="12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656137" y="1970637"/>
            <a:ext cx="5871210" cy="2905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300" b="1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总之</a:t>
            </a:r>
            <a:r>
              <a:rPr lang="en-US" altLang="zh-CN" sz="3300" b="1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2100" b="1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就是</a:t>
            </a:r>
            <a:endParaRPr lang="en-US" altLang="zh-CN" sz="2100" b="1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92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很高端</a:t>
            </a:r>
            <a:endParaRPr lang="zh-CN" altLang="en-US" sz="14925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65770" y="1916832"/>
            <a:ext cx="3975100" cy="2983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50" b="1" dirty="0" smtClean="0">
                <a:solidFill>
                  <a:schemeClr val="bg1">
                    <a:lumMod val="85000"/>
                  </a:schemeClr>
                </a:solidFill>
              </a:rPr>
              <a:t>But, </a:t>
            </a:r>
            <a:r>
              <a:rPr lang="zh-CN" altLang="en-US" sz="2100" b="1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重要的是你</a:t>
            </a:r>
            <a:endParaRPr lang="en-US" altLang="zh-CN" sz="2700" b="1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925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得会</a:t>
            </a:r>
            <a:endParaRPr lang="zh-CN" altLang="en-US" sz="14925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椭圆形标注 2"/>
          <p:cNvSpPr/>
          <p:nvPr/>
        </p:nvSpPr>
        <p:spPr>
          <a:xfrm>
            <a:off x="2141730" y="4563126"/>
            <a:ext cx="840064" cy="450998"/>
          </a:xfrm>
          <a:prstGeom prst="wedgeEllipseCallout">
            <a:avLst>
              <a:gd name="adj1" fmla="val 52774"/>
              <a:gd name="adj2" fmla="val -37214"/>
            </a:avLst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 err="1" smtClean="0"/>
              <a:t>dei</a:t>
            </a:r>
            <a:endParaRPr lang="zh-CN" altLang="en-US" sz="21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爆炸形 2 12"/>
          <p:cNvSpPr/>
          <p:nvPr/>
        </p:nvSpPr>
        <p:spPr>
          <a:xfrm rot="1095855">
            <a:off x="2308274" y="1150305"/>
            <a:ext cx="2487844" cy="1767120"/>
          </a:xfrm>
          <a:prstGeom prst="irregularSeal2">
            <a:avLst/>
          </a:prstGeom>
          <a:solidFill>
            <a:schemeClr val="tx1">
              <a:lumMod val="95000"/>
              <a:lumOff val="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grpSp>
        <p:nvGrpSpPr>
          <p:cNvPr id="6" name="组合 5"/>
          <p:cNvGrpSpPr/>
          <p:nvPr/>
        </p:nvGrpSpPr>
        <p:grpSpPr>
          <a:xfrm>
            <a:off x="2519772" y="1862542"/>
            <a:ext cx="1841231" cy="3622740"/>
            <a:chOff x="2711624" y="894452"/>
            <a:chExt cx="2454974" cy="483032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lum bright="20000"/>
            </a:blip>
            <a:stretch>
              <a:fillRect/>
            </a:stretch>
          </p:blipFill>
          <p:spPr>
            <a:xfrm>
              <a:off x="2711624" y="2042311"/>
              <a:ext cx="2454974" cy="3682461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2999770" y="894452"/>
              <a:ext cx="2032000" cy="487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方正大黑简体" charset="0"/>
                  <a:ea typeface="方正大黑简体" charset="0"/>
                </a:rPr>
                <a:t>Android</a:t>
              </a:r>
              <a:r>
                <a:rPr lang="zh-CN" altLang="en-US" sz="1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方正大黑简体" charset="0"/>
                  <a:ea typeface="方正大黑简体" charset="0"/>
                </a:rPr>
                <a:t>开发</a:t>
              </a:r>
              <a:endParaRPr lang="zh-CN" altLang="en-US" sz="1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方正大黑简体" charset="0"/>
                <a:ea typeface="方正大黑简体" charset="0"/>
              </a:endParaRPr>
            </a:p>
          </p:txBody>
        </p:sp>
      </p:grpSp>
      <p:sp>
        <p:nvSpPr>
          <p:cNvPr id="5" name="矩形标注 4"/>
          <p:cNvSpPr/>
          <p:nvPr/>
        </p:nvSpPr>
        <p:spPr>
          <a:xfrm>
            <a:off x="5166066" y="2641689"/>
            <a:ext cx="2376264" cy="1242138"/>
          </a:xfrm>
          <a:prstGeom prst="wedgeRectCallout">
            <a:avLst>
              <a:gd name="adj1" fmla="val -61048"/>
              <a:gd name="adj2" fmla="val -9003"/>
            </a:avLst>
          </a:prstGeom>
          <a:solidFill>
            <a:schemeClr val="tx1">
              <a:lumMod val="95000"/>
              <a:lumOff val="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dirty="0" smtClean="0">
                <a:latin typeface="微软雅黑" pitchFamily="34" charset="-122"/>
                <a:ea typeface="微软雅黑" pitchFamily="34" charset="-122"/>
              </a:rPr>
              <a:t>  我们根本就</a:t>
            </a:r>
            <a:r>
              <a:rPr lang="zh-CN" altLang="en-US" sz="3000" b="1" dirty="0" smtClean="0">
                <a:solidFill>
                  <a:srgbClr val="25C6FF"/>
                </a:solidFill>
                <a:latin typeface="微软雅黑" pitchFamily="34" charset="-122"/>
                <a:ea typeface="微软雅黑" pitchFamily="34" charset="-122"/>
              </a:rPr>
              <a:t>没接触过</a:t>
            </a:r>
            <a:r>
              <a:rPr lang="zh-CN" altLang="en-US" sz="2100" dirty="0" smtClean="0">
                <a:latin typeface="微软雅黑" pitchFamily="34" charset="-122"/>
                <a:ea typeface="微软雅黑" pitchFamily="34" charset="-122"/>
              </a:rPr>
              <a:t>好吗！</a:t>
            </a:r>
            <a:endParaRPr lang="zh-CN" altLang="en-US" sz="21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9" y="6309201"/>
            <a:ext cx="9144000" cy="593884"/>
          </a:xfrm>
          <a:prstGeom prst="rect">
            <a:avLst/>
          </a:prstGeom>
          <a:solidFill>
            <a:schemeClr val="tx1">
              <a:lumMod val="95000"/>
              <a:lumOff val="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 smtClean="0">
                <a:latin typeface="微软雅黑" pitchFamily="34" charset="-122"/>
                <a:ea typeface="微软雅黑" pitchFamily="34" charset="-122"/>
              </a:rPr>
              <a:t>但是，既然一开始决定了就要大胆地向前走！</a:t>
            </a:r>
            <a:endParaRPr lang="zh-CN" altLang="en-US" sz="21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2121651" y="2588345"/>
            <a:ext cx="2057305" cy="2040121"/>
            <a:chOff x="2341" y="1616"/>
            <a:chExt cx="838" cy="831"/>
          </a:xfrm>
        </p:grpSpPr>
        <p:sp>
          <p:nvSpPr>
            <p:cNvPr id="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43" y="1616"/>
              <a:ext cx="836" cy="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0"/>
            </a:p>
          </p:txBody>
        </p:sp>
        <p:sp>
          <p:nvSpPr>
            <p:cNvPr id="7" name="Freeform 5"/>
            <p:cNvSpPr/>
            <p:nvPr/>
          </p:nvSpPr>
          <p:spPr bwMode="auto">
            <a:xfrm>
              <a:off x="2341" y="1714"/>
              <a:ext cx="252" cy="252"/>
            </a:xfrm>
            <a:custGeom>
              <a:avLst/>
              <a:gdLst>
                <a:gd name="T0" fmla="*/ 0 w 106"/>
                <a:gd name="T1" fmla="*/ 6 h 106"/>
                <a:gd name="T2" fmla="*/ 0 w 106"/>
                <a:gd name="T3" fmla="*/ 100 h 106"/>
                <a:gd name="T4" fmla="*/ 6 w 106"/>
                <a:gd name="T5" fmla="*/ 106 h 106"/>
                <a:gd name="T6" fmla="*/ 100 w 106"/>
                <a:gd name="T7" fmla="*/ 106 h 106"/>
                <a:gd name="T8" fmla="*/ 106 w 106"/>
                <a:gd name="T9" fmla="*/ 100 h 106"/>
                <a:gd name="T10" fmla="*/ 100 w 106"/>
                <a:gd name="T11" fmla="*/ 94 h 106"/>
                <a:gd name="T12" fmla="*/ 12 w 106"/>
                <a:gd name="T13" fmla="*/ 94 h 106"/>
                <a:gd name="T14" fmla="*/ 12 w 106"/>
                <a:gd name="T15" fmla="*/ 6 h 106"/>
                <a:gd name="T16" fmla="*/ 6 w 106"/>
                <a:gd name="T17" fmla="*/ 0 h 106"/>
                <a:gd name="T18" fmla="*/ 0 w 106"/>
                <a:gd name="T19" fmla="*/ 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6">
                  <a:moveTo>
                    <a:pt x="0" y="6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04"/>
                    <a:pt x="3" y="106"/>
                    <a:pt x="6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4" y="106"/>
                    <a:pt x="106" y="104"/>
                    <a:pt x="106" y="100"/>
                  </a:cubicBezTo>
                  <a:cubicBezTo>
                    <a:pt x="106" y="97"/>
                    <a:pt x="104" y="94"/>
                    <a:pt x="100" y="94"/>
                  </a:cubicBezTo>
                  <a:cubicBezTo>
                    <a:pt x="100" y="94"/>
                    <a:pt x="22" y="94"/>
                    <a:pt x="12" y="94"/>
                  </a:cubicBezTo>
                  <a:cubicBezTo>
                    <a:pt x="12" y="84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0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2819" y="1935"/>
              <a:ext cx="358" cy="512"/>
            </a:xfrm>
            <a:custGeom>
              <a:avLst/>
              <a:gdLst>
                <a:gd name="T0" fmla="*/ 0 w 150"/>
                <a:gd name="T1" fmla="*/ 215 h 215"/>
                <a:gd name="T2" fmla="*/ 0 w 150"/>
                <a:gd name="T3" fmla="*/ 122 h 215"/>
                <a:gd name="T4" fmla="*/ 67 w 150"/>
                <a:gd name="T5" fmla="*/ 122 h 215"/>
                <a:gd name="T6" fmla="*/ 109 w 150"/>
                <a:gd name="T7" fmla="*/ 81 h 215"/>
                <a:gd name="T8" fmla="*/ 109 w 150"/>
                <a:gd name="T9" fmla="*/ 0 h 215"/>
                <a:gd name="T10" fmla="*/ 150 w 150"/>
                <a:gd name="T11" fmla="*/ 0 h 215"/>
                <a:gd name="T12" fmla="*/ 150 w 150"/>
                <a:gd name="T13" fmla="*/ 215 h 215"/>
                <a:gd name="T14" fmla="*/ 0 w 150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215">
                  <a:moveTo>
                    <a:pt x="0" y="215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7" y="122"/>
                    <a:pt x="109" y="122"/>
                    <a:pt x="109" y="81"/>
                  </a:cubicBezTo>
                  <a:cubicBezTo>
                    <a:pt x="109" y="41"/>
                    <a:pt x="109" y="0"/>
                    <a:pt x="109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215"/>
                    <a:pt x="150" y="215"/>
                    <a:pt x="150" y="215"/>
                  </a:cubicBezTo>
                  <a:lnTo>
                    <a:pt x="0" y="215"/>
                  </a:lnTo>
                  <a:close/>
                </a:path>
              </a:pathLst>
            </a:custGeom>
            <a:solidFill>
              <a:schemeClr val="bg2">
                <a:lumMod val="10000"/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0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2341" y="1766"/>
              <a:ext cx="705" cy="681"/>
            </a:xfrm>
            <a:custGeom>
              <a:avLst/>
              <a:gdLst>
                <a:gd name="T0" fmla="*/ 268 w 296"/>
                <a:gd name="T1" fmla="*/ 0 h 286"/>
                <a:gd name="T2" fmla="*/ 248 w 296"/>
                <a:gd name="T3" fmla="*/ 9 h 286"/>
                <a:gd name="T4" fmla="*/ 248 w 296"/>
                <a:gd name="T5" fmla="*/ 9 h 286"/>
                <a:gd name="T6" fmla="*/ 196 w 296"/>
                <a:gd name="T7" fmla="*/ 57 h 286"/>
                <a:gd name="T8" fmla="*/ 140 w 296"/>
                <a:gd name="T9" fmla="*/ 57 h 286"/>
                <a:gd name="T10" fmla="*/ 127 w 296"/>
                <a:gd name="T11" fmla="*/ 71 h 286"/>
                <a:gd name="T12" fmla="*/ 140 w 296"/>
                <a:gd name="T13" fmla="*/ 84 h 286"/>
                <a:gd name="T14" fmla="*/ 201 w 296"/>
                <a:gd name="T15" fmla="*/ 84 h 286"/>
                <a:gd name="T16" fmla="*/ 209 w 296"/>
                <a:gd name="T17" fmla="*/ 82 h 286"/>
                <a:gd name="T18" fmla="*/ 240 w 296"/>
                <a:gd name="T19" fmla="*/ 53 h 286"/>
                <a:gd name="T20" fmla="*/ 240 w 296"/>
                <a:gd name="T21" fmla="*/ 139 h 286"/>
                <a:gd name="T22" fmla="*/ 188 w 296"/>
                <a:gd name="T23" fmla="*/ 139 h 286"/>
                <a:gd name="T24" fmla="*/ 188 w 296"/>
                <a:gd name="T25" fmla="*/ 98 h 286"/>
                <a:gd name="T26" fmla="*/ 0 w 296"/>
                <a:gd name="T27" fmla="*/ 98 h 286"/>
                <a:gd name="T28" fmla="*/ 0 w 296"/>
                <a:gd name="T29" fmla="*/ 286 h 286"/>
                <a:gd name="T30" fmla="*/ 188 w 296"/>
                <a:gd name="T31" fmla="*/ 286 h 286"/>
                <a:gd name="T32" fmla="*/ 188 w 296"/>
                <a:gd name="T33" fmla="*/ 179 h 286"/>
                <a:gd name="T34" fmla="*/ 268 w 296"/>
                <a:gd name="T35" fmla="*/ 179 h 286"/>
                <a:gd name="T36" fmla="*/ 296 w 296"/>
                <a:gd name="T37" fmla="*/ 151 h 286"/>
                <a:gd name="T38" fmla="*/ 296 w 296"/>
                <a:gd name="T39" fmla="*/ 29 h 286"/>
                <a:gd name="T40" fmla="*/ 268 w 296"/>
                <a:gd name="T4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6" h="286">
                  <a:moveTo>
                    <a:pt x="268" y="0"/>
                  </a:moveTo>
                  <a:cubicBezTo>
                    <a:pt x="260" y="0"/>
                    <a:pt x="253" y="4"/>
                    <a:pt x="248" y="9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48" y="9"/>
                    <a:pt x="202" y="53"/>
                    <a:pt x="196" y="57"/>
                  </a:cubicBezTo>
                  <a:cubicBezTo>
                    <a:pt x="189" y="57"/>
                    <a:pt x="140" y="57"/>
                    <a:pt x="140" y="57"/>
                  </a:cubicBezTo>
                  <a:cubicBezTo>
                    <a:pt x="133" y="57"/>
                    <a:pt x="127" y="63"/>
                    <a:pt x="127" y="71"/>
                  </a:cubicBezTo>
                  <a:cubicBezTo>
                    <a:pt x="127" y="78"/>
                    <a:pt x="133" y="84"/>
                    <a:pt x="140" y="84"/>
                  </a:cubicBezTo>
                  <a:cubicBezTo>
                    <a:pt x="201" y="84"/>
                    <a:pt x="201" y="84"/>
                    <a:pt x="201" y="84"/>
                  </a:cubicBezTo>
                  <a:cubicBezTo>
                    <a:pt x="204" y="84"/>
                    <a:pt x="206" y="83"/>
                    <a:pt x="209" y="82"/>
                  </a:cubicBezTo>
                  <a:cubicBezTo>
                    <a:pt x="240" y="53"/>
                    <a:pt x="240" y="53"/>
                    <a:pt x="240" y="53"/>
                  </a:cubicBezTo>
                  <a:cubicBezTo>
                    <a:pt x="240" y="139"/>
                    <a:pt x="240" y="139"/>
                    <a:pt x="240" y="139"/>
                  </a:cubicBezTo>
                  <a:cubicBezTo>
                    <a:pt x="188" y="139"/>
                    <a:pt x="188" y="139"/>
                    <a:pt x="188" y="139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188" y="286"/>
                    <a:pt x="188" y="286"/>
                    <a:pt x="188" y="286"/>
                  </a:cubicBezTo>
                  <a:cubicBezTo>
                    <a:pt x="188" y="179"/>
                    <a:pt x="188" y="179"/>
                    <a:pt x="188" y="179"/>
                  </a:cubicBezTo>
                  <a:cubicBezTo>
                    <a:pt x="268" y="179"/>
                    <a:pt x="268" y="179"/>
                    <a:pt x="268" y="179"/>
                  </a:cubicBezTo>
                  <a:cubicBezTo>
                    <a:pt x="284" y="179"/>
                    <a:pt x="296" y="167"/>
                    <a:pt x="296" y="151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13"/>
                    <a:pt x="284" y="0"/>
                    <a:pt x="268" y="0"/>
                  </a:cubicBezTo>
                  <a:close/>
                </a:path>
              </a:pathLst>
            </a:custGeom>
            <a:solidFill>
              <a:srgbClr val="000000">
                <a:alpha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00"/>
            </a:p>
          </p:txBody>
        </p:sp>
      </p:grpSp>
      <p:grpSp>
        <p:nvGrpSpPr>
          <p:cNvPr id="13" name="组合 22"/>
          <p:cNvGrpSpPr/>
          <p:nvPr/>
        </p:nvGrpSpPr>
        <p:grpSpPr bwMode="auto">
          <a:xfrm>
            <a:off x="3295150" y="1970838"/>
            <a:ext cx="814920" cy="980765"/>
            <a:chOff x="3366089" y="2205116"/>
            <a:chExt cx="2525472" cy="2915784"/>
          </a:xfrm>
        </p:grpSpPr>
        <p:sp>
          <p:nvSpPr>
            <p:cNvPr id="15" name="脸部"/>
            <p:cNvSpPr/>
            <p:nvPr/>
          </p:nvSpPr>
          <p:spPr>
            <a:xfrm>
              <a:off x="3366089" y="2211468"/>
              <a:ext cx="2422295" cy="2795086"/>
            </a:xfrm>
            <a:custGeom>
              <a:avLst/>
              <a:gdLst>
                <a:gd name="connsiteX0" fmla="*/ 0 w 2232248"/>
                <a:gd name="connsiteY0" fmla="*/ 1620180 h 3240360"/>
                <a:gd name="connsiteX1" fmla="*/ 1116124 w 2232248"/>
                <a:gd name="connsiteY1" fmla="*/ 0 h 3240360"/>
                <a:gd name="connsiteX2" fmla="*/ 2232248 w 2232248"/>
                <a:gd name="connsiteY2" fmla="*/ 1620180 h 3240360"/>
                <a:gd name="connsiteX3" fmla="*/ 1116124 w 2232248"/>
                <a:gd name="connsiteY3" fmla="*/ 3240360 h 3240360"/>
                <a:gd name="connsiteX4" fmla="*/ 0 w 2232248"/>
                <a:gd name="connsiteY4" fmla="*/ 1620180 h 3240360"/>
                <a:gd name="connsiteX0-1" fmla="*/ 80795 w 2313043"/>
                <a:gd name="connsiteY0-2" fmla="*/ 1620180 h 3254885"/>
                <a:gd name="connsiteX1-3" fmla="*/ 1196919 w 2313043"/>
                <a:gd name="connsiteY1-4" fmla="*/ 0 h 3254885"/>
                <a:gd name="connsiteX2-5" fmla="*/ 2313043 w 2313043"/>
                <a:gd name="connsiteY2-6" fmla="*/ 1620180 h 3254885"/>
                <a:gd name="connsiteX3-7" fmla="*/ 1196919 w 2313043"/>
                <a:gd name="connsiteY3-8" fmla="*/ 3240360 h 3254885"/>
                <a:gd name="connsiteX4-9" fmla="*/ 210649 w 2313043"/>
                <a:gd name="connsiteY4-10" fmla="*/ 2373574 h 3254885"/>
                <a:gd name="connsiteX5" fmla="*/ 80795 w 2313043"/>
                <a:gd name="connsiteY5" fmla="*/ 1620180 h 3254885"/>
                <a:gd name="connsiteX0-11" fmla="*/ 66794 w 2359003"/>
                <a:gd name="connsiteY0-12" fmla="*/ 1590226 h 3254911"/>
                <a:gd name="connsiteX1-13" fmla="*/ 1242879 w 2359003"/>
                <a:gd name="connsiteY1-14" fmla="*/ 26 h 3254911"/>
                <a:gd name="connsiteX2-15" fmla="*/ 2359003 w 2359003"/>
                <a:gd name="connsiteY2-16" fmla="*/ 1620206 h 3254911"/>
                <a:gd name="connsiteX3-17" fmla="*/ 1242879 w 2359003"/>
                <a:gd name="connsiteY3-18" fmla="*/ 3240386 h 3254911"/>
                <a:gd name="connsiteX4-19" fmla="*/ 256609 w 2359003"/>
                <a:gd name="connsiteY4-20" fmla="*/ 2373600 h 3254911"/>
                <a:gd name="connsiteX5-21" fmla="*/ 66794 w 2359003"/>
                <a:gd name="connsiteY5-22" fmla="*/ 1590226 h 3254911"/>
                <a:gd name="connsiteX0-23" fmla="*/ 62852 w 2355061"/>
                <a:gd name="connsiteY0-24" fmla="*/ 1590216 h 3254150"/>
                <a:gd name="connsiteX1-25" fmla="*/ 1238937 w 2355061"/>
                <a:gd name="connsiteY1-26" fmla="*/ 16 h 3254150"/>
                <a:gd name="connsiteX2-27" fmla="*/ 2355061 w 2355061"/>
                <a:gd name="connsiteY2-28" fmla="*/ 1620196 h 3254150"/>
                <a:gd name="connsiteX3-29" fmla="*/ 1238937 w 2355061"/>
                <a:gd name="connsiteY3-30" fmla="*/ 3240376 h 3254150"/>
                <a:gd name="connsiteX4-31" fmla="*/ 267657 w 2355061"/>
                <a:gd name="connsiteY4-32" fmla="*/ 2358599 h 3254150"/>
                <a:gd name="connsiteX5-33" fmla="*/ 62852 w 2355061"/>
                <a:gd name="connsiteY5-34" fmla="*/ 1590216 h 3254150"/>
                <a:gd name="connsiteX0-35" fmla="*/ 62852 w 2355061"/>
                <a:gd name="connsiteY0-36" fmla="*/ 1590216 h 3254649"/>
                <a:gd name="connsiteX1-37" fmla="*/ 1238937 w 2355061"/>
                <a:gd name="connsiteY1-38" fmla="*/ 16 h 3254649"/>
                <a:gd name="connsiteX2-39" fmla="*/ 2355061 w 2355061"/>
                <a:gd name="connsiteY2-40" fmla="*/ 1620196 h 3254649"/>
                <a:gd name="connsiteX3-41" fmla="*/ 1238937 w 2355061"/>
                <a:gd name="connsiteY3-42" fmla="*/ 3240376 h 3254649"/>
                <a:gd name="connsiteX4-43" fmla="*/ 267657 w 2355061"/>
                <a:gd name="connsiteY4-44" fmla="*/ 2358599 h 3254649"/>
                <a:gd name="connsiteX5-45" fmla="*/ 62852 w 2355061"/>
                <a:gd name="connsiteY5-46" fmla="*/ 1590216 h 3254649"/>
                <a:gd name="connsiteX0-47" fmla="*/ 62852 w 2355061"/>
                <a:gd name="connsiteY0-48" fmla="*/ 1590216 h 3257766"/>
                <a:gd name="connsiteX1-49" fmla="*/ 1238937 w 2355061"/>
                <a:gd name="connsiteY1-50" fmla="*/ 16 h 3257766"/>
                <a:gd name="connsiteX2-51" fmla="*/ 2355061 w 2355061"/>
                <a:gd name="connsiteY2-52" fmla="*/ 1620196 h 3257766"/>
                <a:gd name="connsiteX3-53" fmla="*/ 1238937 w 2355061"/>
                <a:gd name="connsiteY3-54" fmla="*/ 3240376 h 3257766"/>
                <a:gd name="connsiteX4-55" fmla="*/ 267657 w 2355061"/>
                <a:gd name="connsiteY4-56" fmla="*/ 2358599 h 3257766"/>
                <a:gd name="connsiteX5-57" fmla="*/ 62852 w 2355061"/>
                <a:gd name="connsiteY5-58" fmla="*/ 1590216 h 3257766"/>
                <a:gd name="connsiteX0-59" fmla="*/ 62852 w 2355061"/>
                <a:gd name="connsiteY0-60" fmla="*/ 1590216 h 3258964"/>
                <a:gd name="connsiteX1-61" fmla="*/ 1238937 w 2355061"/>
                <a:gd name="connsiteY1-62" fmla="*/ 16 h 3258964"/>
                <a:gd name="connsiteX2-63" fmla="*/ 2355061 w 2355061"/>
                <a:gd name="connsiteY2-64" fmla="*/ 1620196 h 3258964"/>
                <a:gd name="connsiteX3-65" fmla="*/ 1238937 w 2355061"/>
                <a:gd name="connsiteY3-66" fmla="*/ 3240376 h 3258964"/>
                <a:gd name="connsiteX4-67" fmla="*/ 267657 w 2355061"/>
                <a:gd name="connsiteY4-68" fmla="*/ 2358599 h 3258964"/>
                <a:gd name="connsiteX5-69" fmla="*/ 62852 w 2355061"/>
                <a:gd name="connsiteY5-70" fmla="*/ 1590216 h 3258964"/>
                <a:gd name="connsiteX0-71" fmla="*/ 62852 w 2432848"/>
                <a:gd name="connsiteY0-72" fmla="*/ 1590216 h 3240481"/>
                <a:gd name="connsiteX1-73" fmla="*/ 1238937 w 2432848"/>
                <a:gd name="connsiteY1-74" fmla="*/ 16 h 3240481"/>
                <a:gd name="connsiteX2-75" fmla="*/ 2355061 w 2432848"/>
                <a:gd name="connsiteY2-76" fmla="*/ 1620196 h 3240481"/>
                <a:gd name="connsiteX3-77" fmla="*/ 2216380 w 2432848"/>
                <a:gd name="connsiteY3-78" fmla="*/ 2313628 h 3240481"/>
                <a:gd name="connsiteX4-79" fmla="*/ 1238937 w 2432848"/>
                <a:gd name="connsiteY4-80" fmla="*/ 3240376 h 3240481"/>
                <a:gd name="connsiteX5-81" fmla="*/ 267657 w 2432848"/>
                <a:gd name="connsiteY5-82" fmla="*/ 2358599 h 3240481"/>
                <a:gd name="connsiteX6" fmla="*/ 62852 w 2432848"/>
                <a:gd name="connsiteY6" fmla="*/ 1590216 h 3240481"/>
                <a:gd name="connsiteX0-83" fmla="*/ 62852 w 2422452"/>
                <a:gd name="connsiteY0-84" fmla="*/ 1590216 h 3240407"/>
                <a:gd name="connsiteX1-85" fmla="*/ 1238937 w 2422452"/>
                <a:gd name="connsiteY1-86" fmla="*/ 16 h 3240407"/>
                <a:gd name="connsiteX2-87" fmla="*/ 2355061 w 2422452"/>
                <a:gd name="connsiteY2-88" fmla="*/ 1620196 h 3240407"/>
                <a:gd name="connsiteX3-89" fmla="*/ 2171409 w 2422452"/>
                <a:gd name="connsiteY3-90" fmla="*/ 2388579 h 3240407"/>
                <a:gd name="connsiteX4-91" fmla="*/ 1238937 w 2422452"/>
                <a:gd name="connsiteY4-92" fmla="*/ 3240376 h 3240407"/>
                <a:gd name="connsiteX5-93" fmla="*/ 267657 w 2422452"/>
                <a:gd name="connsiteY5-94" fmla="*/ 2358599 h 3240407"/>
                <a:gd name="connsiteX6-95" fmla="*/ 62852 w 2422452"/>
                <a:gd name="connsiteY6-96" fmla="*/ 1590216 h 3240407"/>
                <a:gd name="connsiteX0-97" fmla="*/ 62852 w 2422452"/>
                <a:gd name="connsiteY0-98" fmla="*/ 1590216 h 3240414"/>
                <a:gd name="connsiteX1-99" fmla="*/ 1238937 w 2422452"/>
                <a:gd name="connsiteY1-100" fmla="*/ 16 h 3240414"/>
                <a:gd name="connsiteX2-101" fmla="*/ 2355061 w 2422452"/>
                <a:gd name="connsiteY2-102" fmla="*/ 1620196 h 3240414"/>
                <a:gd name="connsiteX3-103" fmla="*/ 2171409 w 2422452"/>
                <a:gd name="connsiteY3-104" fmla="*/ 2388579 h 3240414"/>
                <a:gd name="connsiteX4-105" fmla="*/ 1238937 w 2422452"/>
                <a:gd name="connsiteY4-106" fmla="*/ 3240376 h 3240414"/>
                <a:gd name="connsiteX5-107" fmla="*/ 267657 w 2422452"/>
                <a:gd name="connsiteY5-108" fmla="*/ 2358599 h 3240414"/>
                <a:gd name="connsiteX6-109" fmla="*/ 62852 w 2422452"/>
                <a:gd name="connsiteY6-110" fmla="*/ 1590216 h 3240414"/>
                <a:gd name="connsiteX0-111" fmla="*/ 62852 w 2422452"/>
                <a:gd name="connsiteY0-112" fmla="*/ 1590216 h 3240376"/>
                <a:gd name="connsiteX1-113" fmla="*/ 1238937 w 2422452"/>
                <a:gd name="connsiteY1-114" fmla="*/ 16 h 3240376"/>
                <a:gd name="connsiteX2-115" fmla="*/ 2355061 w 2422452"/>
                <a:gd name="connsiteY2-116" fmla="*/ 1620196 h 3240376"/>
                <a:gd name="connsiteX3-117" fmla="*/ 2171409 w 2422452"/>
                <a:gd name="connsiteY3-118" fmla="*/ 2358598 h 3240376"/>
                <a:gd name="connsiteX4-119" fmla="*/ 1238937 w 2422452"/>
                <a:gd name="connsiteY4-120" fmla="*/ 3240376 h 3240376"/>
                <a:gd name="connsiteX5-121" fmla="*/ 267657 w 2422452"/>
                <a:gd name="connsiteY5-122" fmla="*/ 2358599 h 3240376"/>
                <a:gd name="connsiteX6-123" fmla="*/ 62852 w 2422452"/>
                <a:gd name="connsiteY6-124" fmla="*/ 1590216 h 3240376"/>
                <a:gd name="connsiteX0-125" fmla="*/ 62852 w 2453301"/>
                <a:gd name="connsiteY0-126" fmla="*/ 1590216 h 3240376"/>
                <a:gd name="connsiteX1-127" fmla="*/ 1238937 w 2453301"/>
                <a:gd name="connsiteY1-128" fmla="*/ 16 h 3240376"/>
                <a:gd name="connsiteX2-129" fmla="*/ 2355061 w 2453301"/>
                <a:gd name="connsiteY2-130" fmla="*/ 1620196 h 3240376"/>
                <a:gd name="connsiteX3-131" fmla="*/ 2171409 w 2453301"/>
                <a:gd name="connsiteY3-132" fmla="*/ 2358598 h 3240376"/>
                <a:gd name="connsiteX4-133" fmla="*/ 1238937 w 2453301"/>
                <a:gd name="connsiteY4-134" fmla="*/ 3240376 h 3240376"/>
                <a:gd name="connsiteX5-135" fmla="*/ 267657 w 2453301"/>
                <a:gd name="connsiteY5-136" fmla="*/ 2358599 h 3240376"/>
                <a:gd name="connsiteX6-137" fmla="*/ 62852 w 2453301"/>
                <a:gd name="connsiteY6-138" fmla="*/ 1590216 h 3240376"/>
                <a:gd name="connsiteX0-139" fmla="*/ 62852 w 2439600"/>
                <a:gd name="connsiteY0-140" fmla="*/ 1590216 h 3240387"/>
                <a:gd name="connsiteX1-141" fmla="*/ 1238937 w 2439600"/>
                <a:gd name="connsiteY1-142" fmla="*/ 16 h 3240387"/>
                <a:gd name="connsiteX2-143" fmla="*/ 2355061 w 2439600"/>
                <a:gd name="connsiteY2-144" fmla="*/ 1620196 h 3240387"/>
                <a:gd name="connsiteX3-145" fmla="*/ 2126438 w 2439600"/>
                <a:gd name="connsiteY3-146" fmla="*/ 2343608 h 3240387"/>
                <a:gd name="connsiteX4-147" fmla="*/ 1238937 w 2439600"/>
                <a:gd name="connsiteY4-148" fmla="*/ 3240376 h 3240387"/>
                <a:gd name="connsiteX5-149" fmla="*/ 267657 w 2439600"/>
                <a:gd name="connsiteY5-150" fmla="*/ 2358599 h 3240387"/>
                <a:gd name="connsiteX6-151" fmla="*/ 62852 w 2439600"/>
                <a:gd name="connsiteY6-152" fmla="*/ 1590216 h 3240387"/>
                <a:gd name="connsiteX0-153" fmla="*/ 62852 w 2439600"/>
                <a:gd name="connsiteY0-154" fmla="*/ 1590216 h 3240387"/>
                <a:gd name="connsiteX1-155" fmla="*/ 1238937 w 2439600"/>
                <a:gd name="connsiteY1-156" fmla="*/ 16 h 3240387"/>
                <a:gd name="connsiteX2-157" fmla="*/ 2355061 w 2439600"/>
                <a:gd name="connsiteY2-158" fmla="*/ 1620196 h 3240387"/>
                <a:gd name="connsiteX3-159" fmla="*/ 2126438 w 2439600"/>
                <a:gd name="connsiteY3-160" fmla="*/ 2343608 h 3240387"/>
                <a:gd name="connsiteX4-161" fmla="*/ 1238937 w 2439600"/>
                <a:gd name="connsiteY4-162" fmla="*/ 3240376 h 3240387"/>
                <a:gd name="connsiteX5-163" fmla="*/ 267657 w 2439600"/>
                <a:gd name="connsiteY5-164" fmla="*/ 2358599 h 3240387"/>
                <a:gd name="connsiteX6-165" fmla="*/ 62852 w 2439600"/>
                <a:gd name="connsiteY6-166" fmla="*/ 1590216 h 3240387"/>
                <a:gd name="connsiteX0-167" fmla="*/ 62852 w 2439600"/>
                <a:gd name="connsiteY0-168" fmla="*/ 1590216 h 3240387"/>
                <a:gd name="connsiteX1-169" fmla="*/ 1238937 w 2439600"/>
                <a:gd name="connsiteY1-170" fmla="*/ 16 h 3240387"/>
                <a:gd name="connsiteX2-171" fmla="*/ 2355061 w 2439600"/>
                <a:gd name="connsiteY2-172" fmla="*/ 1620196 h 3240387"/>
                <a:gd name="connsiteX3-173" fmla="*/ 2126438 w 2439600"/>
                <a:gd name="connsiteY3-174" fmla="*/ 2343608 h 3240387"/>
                <a:gd name="connsiteX4-175" fmla="*/ 1238937 w 2439600"/>
                <a:gd name="connsiteY4-176" fmla="*/ 3240376 h 3240387"/>
                <a:gd name="connsiteX5-177" fmla="*/ 267657 w 2439600"/>
                <a:gd name="connsiteY5-178" fmla="*/ 2358599 h 3240387"/>
                <a:gd name="connsiteX6-179" fmla="*/ 62852 w 2439600"/>
                <a:gd name="connsiteY6-180" fmla="*/ 1590216 h 3240387"/>
                <a:gd name="connsiteX0-181" fmla="*/ 62852 w 2439600"/>
                <a:gd name="connsiteY0-182" fmla="*/ 1590216 h 3240387"/>
                <a:gd name="connsiteX1-183" fmla="*/ 1238937 w 2439600"/>
                <a:gd name="connsiteY1-184" fmla="*/ 16 h 3240387"/>
                <a:gd name="connsiteX2-185" fmla="*/ 2355061 w 2439600"/>
                <a:gd name="connsiteY2-186" fmla="*/ 1620196 h 3240387"/>
                <a:gd name="connsiteX3-187" fmla="*/ 2126438 w 2439600"/>
                <a:gd name="connsiteY3-188" fmla="*/ 2343608 h 3240387"/>
                <a:gd name="connsiteX4-189" fmla="*/ 1238937 w 2439600"/>
                <a:gd name="connsiteY4-190" fmla="*/ 3240376 h 3240387"/>
                <a:gd name="connsiteX5-191" fmla="*/ 267657 w 2439600"/>
                <a:gd name="connsiteY5-192" fmla="*/ 2358599 h 3240387"/>
                <a:gd name="connsiteX6-193" fmla="*/ 62852 w 2439600"/>
                <a:gd name="connsiteY6-194" fmla="*/ 1590216 h 3240387"/>
                <a:gd name="connsiteX0-195" fmla="*/ 65703 w 2427461"/>
                <a:gd name="connsiteY0-196" fmla="*/ 1605195 h 3240375"/>
                <a:gd name="connsiteX1-197" fmla="*/ 1226798 w 2427461"/>
                <a:gd name="connsiteY1-198" fmla="*/ 4 h 3240375"/>
                <a:gd name="connsiteX2-199" fmla="*/ 2342922 w 2427461"/>
                <a:gd name="connsiteY2-200" fmla="*/ 1620184 h 3240375"/>
                <a:gd name="connsiteX3-201" fmla="*/ 2114299 w 2427461"/>
                <a:gd name="connsiteY3-202" fmla="*/ 2343596 h 3240375"/>
                <a:gd name="connsiteX4-203" fmla="*/ 1226798 w 2427461"/>
                <a:gd name="connsiteY4-204" fmla="*/ 3240364 h 3240375"/>
                <a:gd name="connsiteX5-205" fmla="*/ 255518 w 2427461"/>
                <a:gd name="connsiteY5-206" fmla="*/ 2358587 h 3240375"/>
                <a:gd name="connsiteX6-207" fmla="*/ 65703 w 2427461"/>
                <a:gd name="connsiteY6-208" fmla="*/ 1605195 h 3240375"/>
                <a:gd name="connsiteX0-209" fmla="*/ 55892 w 2417650"/>
                <a:gd name="connsiteY0-210" fmla="*/ 945632 h 2580812"/>
                <a:gd name="connsiteX1-211" fmla="*/ 1082075 w 2417650"/>
                <a:gd name="connsiteY1-212" fmla="*/ 8 h 2580812"/>
                <a:gd name="connsiteX2-213" fmla="*/ 2333111 w 2417650"/>
                <a:gd name="connsiteY2-214" fmla="*/ 960621 h 2580812"/>
                <a:gd name="connsiteX3-215" fmla="*/ 2104488 w 2417650"/>
                <a:gd name="connsiteY3-216" fmla="*/ 1684033 h 2580812"/>
                <a:gd name="connsiteX4-217" fmla="*/ 1216987 w 2417650"/>
                <a:gd name="connsiteY4-218" fmla="*/ 2580801 h 2580812"/>
                <a:gd name="connsiteX5-219" fmla="*/ 245707 w 2417650"/>
                <a:gd name="connsiteY5-220" fmla="*/ 1699024 h 2580812"/>
                <a:gd name="connsiteX6-221" fmla="*/ 55892 w 2417650"/>
                <a:gd name="connsiteY6-222" fmla="*/ 945632 h 2580812"/>
                <a:gd name="connsiteX0-223" fmla="*/ 55892 w 2417650"/>
                <a:gd name="connsiteY0-224" fmla="*/ 951224 h 2586404"/>
                <a:gd name="connsiteX1-225" fmla="*/ 1082075 w 2417650"/>
                <a:gd name="connsiteY1-226" fmla="*/ 5600 h 2586404"/>
                <a:gd name="connsiteX2-227" fmla="*/ 2333111 w 2417650"/>
                <a:gd name="connsiteY2-228" fmla="*/ 966213 h 2586404"/>
                <a:gd name="connsiteX3-229" fmla="*/ 2104488 w 2417650"/>
                <a:gd name="connsiteY3-230" fmla="*/ 1689625 h 2586404"/>
                <a:gd name="connsiteX4-231" fmla="*/ 1216987 w 2417650"/>
                <a:gd name="connsiteY4-232" fmla="*/ 2586393 h 2586404"/>
                <a:gd name="connsiteX5-233" fmla="*/ 245707 w 2417650"/>
                <a:gd name="connsiteY5-234" fmla="*/ 1704616 h 2586404"/>
                <a:gd name="connsiteX6-235" fmla="*/ 55892 w 2417650"/>
                <a:gd name="connsiteY6-236" fmla="*/ 951224 h 2586404"/>
                <a:gd name="connsiteX0-237" fmla="*/ 55892 w 2417650"/>
                <a:gd name="connsiteY0-238" fmla="*/ 951224 h 2586404"/>
                <a:gd name="connsiteX1-239" fmla="*/ 1082075 w 2417650"/>
                <a:gd name="connsiteY1-240" fmla="*/ 5600 h 2586404"/>
                <a:gd name="connsiteX2-241" fmla="*/ 2333111 w 2417650"/>
                <a:gd name="connsiteY2-242" fmla="*/ 966213 h 2586404"/>
                <a:gd name="connsiteX3-243" fmla="*/ 2104488 w 2417650"/>
                <a:gd name="connsiteY3-244" fmla="*/ 1689625 h 2586404"/>
                <a:gd name="connsiteX4-245" fmla="*/ 1216987 w 2417650"/>
                <a:gd name="connsiteY4-246" fmla="*/ 2586393 h 2586404"/>
                <a:gd name="connsiteX5-247" fmla="*/ 245707 w 2417650"/>
                <a:gd name="connsiteY5-248" fmla="*/ 1704616 h 2586404"/>
                <a:gd name="connsiteX6-249" fmla="*/ 55892 w 2417650"/>
                <a:gd name="connsiteY6-250" fmla="*/ 951224 h 2586404"/>
                <a:gd name="connsiteX0-251" fmla="*/ 55892 w 2417650"/>
                <a:gd name="connsiteY0-252" fmla="*/ 951224 h 2676343"/>
                <a:gd name="connsiteX1-253" fmla="*/ 1082075 w 2417650"/>
                <a:gd name="connsiteY1-254" fmla="*/ 5600 h 2676343"/>
                <a:gd name="connsiteX2-255" fmla="*/ 2333111 w 2417650"/>
                <a:gd name="connsiteY2-256" fmla="*/ 966213 h 2676343"/>
                <a:gd name="connsiteX3-257" fmla="*/ 2104488 w 2417650"/>
                <a:gd name="connsiteY3-258" fmla="*/ 1689625 h 2676343"/>
                <a:gd name="connsiteX4-259" fmla="*/ 1216987 w 2417650"/>
                <a:gd name="connsiteY4-260" fmla="*/ 2676334 h 2676343"/>
                <a:gd name="connsiteX5-261" fmla="*/ 245707 w 2417650"/>
                <a:gd name="connsiteY5-262" fmla="*/ 1704616 h 2676343"/>
                <a:gd name="connsiteX6-263" fmla="*/ 55892 w 2417650"/>
                <a:gd name="connsiteY6-264" fmla="*/ 951224 h 2676343"/>
                <a:gd name="connsiteX0-265" fmla="*/ 55892 w 2431351"/>
                <a:gd name="connsiteY0-266" fmla="*/ 951224 h 2676485"/>
                <a:gd name="connsiteX1-267" fmla="*/ 1082075 w 2431351"/>
                <a:gd name="connsiteY1-268" fmla="*/ 5600 h 2676485"/>
                <a:gd name="connsiteX2-269" fmla="*/ 2333111 w 2431351"/>
                <a:gd name="connsiteY2-270" fmla="*/ 966213 h 2676485"/>
                <a:gd name="connsiteX3-271" fmla="*/ 2149459 w 2431351"/>
                <a:gd name="connsiteY3-272" fmla="*/ 1644655 h 2676485"/>
                <a:gd name="connsiteX4-273" fmla="*/ 1216987 w 2431351"/>
                <a:gd name="connsiteY4-274" fmla="*/ 2676334 h 2676485"/>
                <a:gd name="connsiteX5-275" fmla="*/ 245707 w 2431351"/>
                <a:gd name="connsiteY5-276" fmla="*/ 1704616 h 2676485"/>
                <a:gd name="connsiteX6-277" fmla="*/ 55892 w 2431351"/>
                <a:gd name="connsiteY6-278" fmla="*/ 951224 h 2676485"/>
                <a:gd name="connsiteX0-279" fmla="*/ 52631 w 2428090"/>
                <a:gd name="connsiteY0-280" fmla="*/ 1070336 h 2795597"/>
                <a:gd name="connsiteX1-281" fmla="*/ 1033844 w 2428090"/>
                <a:gd name="connsiteY1-282" fmla="*/ 4790 h 2795597"/>
                <a:gd name="connsiteX2-283" fmla="*/ 2329850 w 2428090"/>
                <a:gd name="connsiteY2-284" fmla="*/ 1085325 h 2795597"/>
                <a:gd name="connsiteX3-285" fmla="*/ 2146198 w 2428090"/>
                <a:gd name="connsiteY3-286" fmla="*/ 1763767 h 2795597"/>
                <a:gd name="connsiteX4-287" fmla="*/ 1213726 w 2428090"/>
                <a:gd name="connsiteY4-288" fmla="*/ 2795446 h 2795597"/>
                <a:gd name="connsiteX5-289" fmla="*/ 242446 w 2428090"/>
                <a:gd name="connsiteY5-290" fmla="*/ 1823728 h 2795597"/>
                <a:gd name="connsiteX6-291" fmla="*/ 52631 w 2428090"/>
                <a:gd name="connsiteY6-292" fmla="*/ 1070336 h 2795597"/>
                <a:gd name="connsiteX0-293" fmla="*/ 52631 w 2428090"/>
                <a:gd name="connsiteY0-294" fmla="*/ 1070336 h 2795597"/>
                <a:gd name="connsiteX1-295" fmla="*/ 1033844 w 2428090"/>
                <a:gd name="connsiteY1-296" fmla="*/ 4790 h 2795597"/>
                <a:gd name="connsiteX2-297" fmla="*/ 2329850 w 2428090"/>
                <a:gd name="connsiteY2-298" fmla="*/ 1085325 h 2795597"/>
                <a:gd name="connsiteX3-299" fmla="*/ 2146198 w 2428090"/>
                <a:gd name="connsiteY3-300" fmla="*/ 1763767 h 2795597"/>
                <a:gd name="connsiteX4-301" fmla="*/ 1213726 w 2428090"/>
                <a:gd name="connsiteY4-302" fmla="*/ 2795446 h 2795597"/>
                <a:gd name="connsiteX5-303" fmla="*/ 242446 w 2428090"/>
                <a:gd name="connsiteY5-304" fmla="*/ 1823728 h 2795597"/>
                <a:gd name="connsiteX6-305" fmla="*/ 52631 w 2428090"/>
                <a:gd name="connsiteY6-306" fmla="*/ 1070336 h 2795597"/>
                <a:gd name="connsiteX0-307" fmla="*/ 46128 w 2421587"/>
                <a:gd name="connsiteY0-308" fmla="*/ 1070336 h 2795597"/>
                <a:gd name="connsiteX1-309" fmla="*/ 1027341 w 2421587"/>
                <a:gd name="connsiteY1-310" fmla="*/ 4790 h 2795597"/>
                <a:gd name="connsiteX2-311" fmla="*/ 2323347 w 2421587"/>
                <a:gd name="connsiteY2-312" fmla="*/ 1085325 h 2795597"/>
                <a:gd name="connsiteX3-313" fmla="*/ 2139695 w 2421587"/>
                <a:gd name="connsiteY3-314" fmla="*/ 1763767 h 2795597"/>
                <a:gd name="connsiteX4-315" fmla="*/ 1207223 w 2421587"/>
                <a:gd name="connsiteY4-316" fmla="*/ 2795446 h 2795597"/>
                <a:gd name="connsiteX5-317" fmla="*/ 235943 w 2421587"/>
                <a:gd name="connsiteY5-318" fmla="*/ 1823728 h 2795597"/>
                <a:gd name="connsiteX6-319" fmla="*/ 46128 w 2421587"/>
                <a:gd name="connsiteY6-320" fmla="*/ 1070336 h 2795597"/>
              </a:gdLst>
              <a:ahLst/>
              <a:cxnLst>
                <a:cxn ang="0">
                  <a:pos x="connsiteX0-307" y="connsiteY0-308"/>
                </a:cxn>
                <a:cxn ang="0">
                  <a:pos x="connsiteX1-309" y="connsiteY1-310"/>
                </a:cxn>
                <a:cxn ang="0">
                  <a:pos x="connsiteX2-311" y="connsiteY2-312"/>
                </a:cxn>
                <a:cxn ang="0">
                  <a:pos x="connsiteX3-313" y="connsiteY3-314"/>
                </a:cxn>
                <a:cxn ang="0">
                  <a:pos x="connsiteX4-315" y="connsiteY4-316"/>
                </a:cxn>
                <a:cxn ang="0">
                  <a:pos x="connsiteX5-317" y="connsiteY5-318"/>
                </a:cxn>
                <a:cxn ang="0">
                  <a:pos x="connsiteX6-319" y="connsiteY6-320"/>
                </a:cxn>
              </a:cxnLst>
              <a:rect l="l" t="t" r="r" b="b"/>
              <a:pathLst>
                <a:path w="2421587" h="2795597">
                  <a:moveTo>
                    <a:pt x="46128" y="1070336"/>
                  </a:moveTo>
                  <a:cubicBezTo>
                    <a:pt x="163038" y="752189"/>
                    <a:pt x="213091" y="77243"/>
                    <a:pt x="1027341" y="4790"/>
                  </a:cubicBezTo>
                  <a:cubicBezTo>
                    <a:pt x="1841591" y="-67663"/>
                    <a:pt x="2160440" y="699723"/>
                    <a:pt x="2323347" y="1085325"/>
                  </a:cubicBezTo>
                  <a:cubicBezTo>
                    <a:pt x="2486254" y="1470927"/>
                    <a:pt x="2460628" y="1178944"/>
                    <a:pt x="2139695" y="1763767"/>
                  </a:cubicBezTo>
                  <a:cubicBezTo>
                    <a:pt x="2073596" y="2183699"/>
                    <a:pt x="1524515" y="2785452"/>
                    <a:pt x="1207223" y="2795446"/>
                  </a:cubicBezTo>
                  <a:cubicBezTo>
                    <a:pt x="889931" y="2805440"/>
                    <a:pt x="332023" y="2318610"/>
                    <a:pt x="235943" y="1823728"/>
                  </a:cubicBezTo>
                  <a:cubicBezTo>
                    <a:pt x="49922" y="1553698"/>
                    <a:pt x="-70782" y="1388483"/>
                    <a:pt x="46128" y="107033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hangingPunct="1">
                <a:defRPr/>
              </a:pPr>
              <a:endParaRPr lang="zh-CN" altLang="en-US" sz="100" dirty="0"/>
            </a:p>
          </p:txBody>
        </p:sp>
        <p:sp>
          <p:nvSpPr>
            <p:cNvPr id="16" name="泪滴形 15"/>
            <p:cNvSpPr/>
            <p:nvPr/>
          </p:nvSpPr>
          <p:spPr>
            <a:xfrm>
              <a:off x="3959409" y="3516217"/>
              <a:ext cx="315847" cy="431842"/>
            </a:xfrm>
            <a:prstGeom prst="teardrop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hangingPunct="1">
                <a:defRPr/>
              </a:pPr>
              <a:endParaRPr lang="zh-CN" altLang="en-US" sz="100" dirty="0">
                <a:solidFill>
                  <a:schemeClr val="bg1"/>
                </a:solidFill>
                <a:latin typeface="+mj-lt"/>
                <a:ea typeface="浪漫雅圆" pitchFamily="2" charset="-122"/>
              </a:endParaRPr>
            </a:p>
          </p:txBody>
        </p:sp>
        <p:sp>
          <p:nvSpPr>
            <p:cNvPr id="17" name="泪滴形 16"/>
            <p:cNvSpPr/>
            <p:nvPr/>
          </p:nvSpPr>
          <p:spPr>
            <a:xfrm flipH="1">
              <a:off x="4853436" y="3516901"/>
              <a:ext cx="360328" cy="431968"/>
            </a:xfrm>
            <a:prstGeom prst="teardrop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hangingPunct="1">
                <a:defRPr/>
              </a:pPr>
              <a:endParaRPr lang="en-US" sz="1500" dirty="0">
                <a:solidFill>
                  <a:schemeClr val="tx1"/>
                </a:solidFill>
                <a:latin typeface="+mj-lt"/>
                <a:ea typeface="浪漫雅圆" pitchFamily="2" charset="-122"/>
              </a:endParaRPr>
            </a:p>
          </p:txBody>
        </p:sp>
        <p:sp>
          <p:nvSpPr>
            <p:cNvPr id="18" name="头发1"/>
            <p:cNvSpPr/>
            <p:nvPr/>
          </p:nvSpPr>
          <p:spPr>
            <a:xfrm>
              <a:off x="3431169" y="2205116"/>
              <a:ext cx="2460392" cy="2050260"/>
            </a:xfrm>
            <a:custGeom>
              <a:avLst/>
              <a:gdLst>
                <a:gd name="connsiteX0" fmla="*/ 0 w 2232248"/>
                <a:gd name="connsiteY0" fmla="*/ 1620180 h 3240360"/>
                <a:gd name="connsiteX1" fmla="*/ 1116124 w 2232248"/>
                <a:gd name="connsiteY1" fmla="*/ 0 h 3240360"/>
                <a:gd name="connsiteX2" fmla="*/ 2232248 w 2232248"/>
                <a:gd name="connsiteY2" fmla="*/ 1620180 h 3240360"/>
                <a:gd name="connsiteX3" fmla="*/ 1116124 w 2232248"/>
                <a:gd name="connsiteY3" fmla="*/ 3240360 h 3240360"/>
                <a:gd name="connsiteX4" fmla="*/ 0 w 2232248"/>
                <a:gd name="connsiteY4" fmla="*/ 1620180 h 3240360"/>
                <a:gd name="connsiteX0-1" fmla="*/ 80795 w 2313043"/>
                <a:gd name="connsiteY0-2" fmla="*/ 1620180 h 3254885"/>
                <a:gd name="connsiteX1-3" fmla="*/ 1196919 w 2313043"/>
                <a:gd name="connsiteY1-4" fmla="*/ 0 h 3254885"/>
                <a:gd name="connsiteX2-5" fmla="*/ 2313043 w 2313043"/>
                <a:gd name="connsiteY2-6" fmla="*/ 1620180 h 3254885"/>
                <a:gd name="connsiteX3-7" fmla="*/ 1196919 w 2313043"/>
                <a:gd name="connsiteY3-8" fmla="*/ 3240360 h 3254885"/>
                <a:gd name="connsiteX4-9" fmla="*/ 210649 w 2313043"/>
                <a:gd name="connsiteY4-10" fmla="*/ 2373574 h 3254885"/>
                <a:gd name="connsiteX5" fmla="*/ 80795 w 2313043"/>
                <a:gd name="connsiteY5" fmla="*/ 1620180 h 3254885"/>
                <a:gd name="connsiteX0-11" fmla="*/ 66794 w 2359003"/>
                <a:gd name="connsiteY0-12" fmla="*/ 1590226 h 3254911"/>
                <a:gd name="connsiteX1-13" fmla="*/ 1242879 w 2359003"/>
                <a:gd name="connsiteY1-14" fmla="*/ 26 h 3254911"/>
                <a:gd name="connsiteX2-15" fmla="*/ 2359003 w 2359003"/>
                <a:gd name="connsiteY2-16" fmla="*/ 1620206 h 3254911"/>
                <a:gd name="connsiteX3-17" fmla="*/ 1242879 w 2359003"/>
                <a:gd name="connsiteY3-18" fmla="*/ 3240386 h 3254911"/>
                <a:gd name="connsiteX4-19" fmla="*/ 256609 w 2359003"/>
                <a:gd name="connsiteY4-20" fmla="*/ 2373600 h 3254911"/>
                <a:gd name="connsiteX5-21" fmla="*/ 66794 w 2359003"/>
                <a:gd name="connsiteY5-22" fmla="*/ 1590226 h 3254911"/>
                <a:gd name="connsiteX0-23" fmla="*/ 62852 w 2355061"/>
                <a:gd name="connsiteY0-24" fmla="*/ 1590216 h 3254150"/>
                <a:gd name="connsiteX1-25" fmla="*/ 1238937 w 2355061"/>
                <a:gd name="connsiteY1-26" fmla="*/ 16 h 3254150"/>
                <a:gd name="connsiteX2-27" fmla="*/ 2355061 w 2355061"/>
                <a:gd name="connsiteY2-28" fmla="*/ 1620196 h 3254150"/>
                <a:gd name="connsiteX3-29" fmla="*/ 1238937 w 2355061"/>
                <a:gd name="connsiteY3-30" fmla="*/ 3240376 h 3254150"/>
                <a:gd name="connsiteX4-31" fmla="*/ 267657 w 2355061"/>
                <a:gd name="connsiteY4-32" fmla="*/ 2358599 h 3254150"/>
                <a:gd name="connsiteX5-33" fmla="*/ 62852 w 2355061"/>
                <a:gd name="connsiteY5-34" fmla="*/ 1590216 h 3254150"/>
                <a:gd name="connsiteX0-35" fmla="*/ 62852 w 2355061"/>
                <a:gd name="connsiteY0-36" fmla="*/ 1590216 h 3254649"/>
                <a:gd name="connsiteX1-37" fmla="*/ 1238937 w 2355061"/>
                <a:gd name="connsiteY1-38" fmla="*/ 16 h 3254649"/>
                <a:gd name="connsiteX2-39" fmla="*/ 2355061 w 2355061"/>
                <a:gd name="connsiteY2-40" fmla="*/ 1620196 h 3254649"/>
                <a:gd name="connsiteX3-41" fmla="*/ 1238937 w 2355061"/>
                <a:gd name="connsiteY3-42" fmla="*/ 3240376 h 3254649"/>
                <a:gd name="connsiteX4-43" fmla="*/ 267657 w 2355061"/>
                <a:gd name="connsiteY4-44" fmla="*/ 2358599 h 3254649"/>
                <a:gd name="connsiteX5-45" fmla="*/ 62852 w 2355061"/>
                <a:gd name="connsiteY5-46" fmla="*/ 1590216 h 3254649"/>
                <a:gd name="connsiteX0-47" fmla="*/ 62852 w 2355061"/>
                <a:gd name="connsiteY0-48" fmla="*/ 1590216 h 3257766"/>
                <a:gd name="connsiteX1-49" fmla="*/ 1238937 w 2355061"/>
                <a:gd name="connsiteY1-50" fmla="*/ 16 h 3257766"/>
                <a:gd name="connsiteX2-51" fmla="*/ 2355061 w 2355061"/>
                <a:gd name="connsiteY2-52" fmla="*/ 1620196 h 3257766"/>
                <a:gd name="connsiteX3-53" fmla="*/ 1238937 w 2355061"/>
                <a:gd name="connsiteY3-54" fmla="*/ 3240376 h 3257766"/>
                <a:gd name="connsiteX4-55" fmla="*/ 267657 w 2355061"/>
                <a:gd name="connsiteY4-56" fmla="*/ 2358599 h 3257766"/>
                <a:gd name="connsiteX5-57" fmla="*/ 62852 w 2355061"/>
                <a:gd name="connsiteY5-58" fmla="*/ 1590216 h 3257766"/>
                <a:gd name="connsiteX0-59" fmla="*/ 62852 w 2355061"/>
                <a:gd name="connsiteY0-60" fmla="*/ 1590216 h 3258964"/>
                <a:gd name="connsiteX1-61" fmla="*/ 1238937 w 2355061"/>
                <a:gd name="connsiteY1-62" fmla="*/ 16 h 3258964"/>
                <a:gd name="connsiteX2-63" fmla="*/ 2355061 w 2355061"/>
                <a:gd name="connsiteY2-64" fmla="*/ 1620196 h 3258964"/>
                <a:gd name="connsiteX3-65" fmla="*/ 1238937 w 2355061"/>
                <a:gd name="connsiteY3-66" fmla="*/ 3240376 h 3258964"/>
                <a:gd name="connsiteX4-67" fmla="*/ 267657 w 2355061"/>
                <a:gd name="connsiteY4-68" fmla="*/ 2358599 h 3258964"/>
                <a:gd name="connsiteX5-69" fmla="*/ 62852 w 2355061"/>
                <a:gd name="connsiteY5-70" fmla="*/ 1590216 h 3258964"/>
                <a:gd name="connsiteX0-71" fmla="*/ 62852 w 2432848"/>
                <a:gd name="connsiteY0-72" fmla="*/ 1590216 h 3240481"/>
                <a:gd name="connsiteX1-73" fmla="*/ 1238937 w 2432848"/>
                <a:gd name="connsiteY1-74" fmla="*/ 16 h 3240481"/>
                <a:gd name="connsiteX2-75" fmla="*/ 2355061 w 2432848"/>
                <a:gd name="connsiteY2-76" fmla="*/ 1620196 h 3240481"/>
                <a:gd name="connsiteX3-77" fmla="*/ 2216380 w 2432848"/>
                <a:gd name="connsiteY3-78" fmla="*/ 2313628 h 3240481"/>
                <a:gd name="connsiteX4-79" fmla="*/ 1238937 w 2432848"/>
                <a:gd name="connsiteY4-80" fmla="*/ 3240376 h 3240481"/>
                <a:gd name="connsiteX5-81" fmla="*/ 267657 w 2432848"/>
                <a:gd name="connsiteY5-82" fmla="*/ 2358599 h 3240481"/>
                <a:gd name="connsiteX6" fmla="*/ 62852 w 2432848"/>
                <a:gd name="connsiteY6" fmla="*/ 1590216 h 3240481"/>
                <a:gd name="connsiteX0-83" fmla="*/ 62852 w 2422452"/>
                <a:gd name="connsiteY0-84" fmla="*/ 1590216 h 3240407"/>
                <a:gd name="connsiteX1-85" fmla="*/ 1238937 w 2422452"/>
                <a:gd name="connsiteY1-86" fmla="*/ 16 h 3240407"/>
                <a:gd name="connsiteX2-87" fmla="*/ 2355061 w 2422452"/>
                <a:gd name="connsiteY2-88" fmla="*/ 1620196 h 3240407"/>
                <a:gd name="connsiteX3-89" fmla="*/ 2171409 w 2422452"/>
                <a:gd name="connsiteY3-90" fmla="*/ 2388579 h 3240407"/>
                <a:gd name="connsiteX4-91" fmla="*/ 1238937 w 2422452"/>
                <a:gd name="connsiteY4-92" fmla="*/ 3240376 h 3240407"/>
                <a:gd name="connsiteX5-93" fmla="*/ 267657 w 2422452"/>
                <a:gd name="connsiteY5-94" fmla="*/ 2358599 h 3240407"/>
                <a:gd name="connsiteX6-95" fmla="*/ 62852 w 2422452"/>
                <a:gd name="connsiteY6-96" fmla="*/ 1590216 h 3240407"/>
                <a:gd name="connsiteX0-97" fmla="*/ 62852 w 2422452"/>
                <a:gd name="connsiteY0-98" fmla="*/ 1590216 h 3240414"/>
                <a:gd name="connsiteX1-99" fmla="*/ 1238937 w 2422452"/>
                <a:gd name="connsiteY1-100" fmla="*/ 16 h 3240414"/>
                <a:gd name="connsiteX2-101" fmla="*/ 2355061 w 2422452"/>
                <a:gd name="connsiteY2-102" fmla="*/ 1620196 h 3240414"/>
                <a:gd name="connsiteX3-103" fmla="*/ 2171409 w 2422452"/>
                <a:gd name="connsiteY3-104" fmla="*/ 2388579 h 3240414"/>
                <a:gd name="connsiteX4-105" fmla="*/ 1238937 w 2422452"/>
                <a:gd name="connsiteY4-106" fmla="*/ 3240376 h 3240414"/>
                <a:gd name="connsiteX5-107" fmla="*/ 267657 w 2422452"/>
                <a:gd name="connsiteY5-108" fmla="*/ 2358599 h 3240414"/>
                <a:gd name="connsiteX6-109" fmla="*/ 62852 w 2422452"/>
                <a:gd name="connsiteY6-110" fmla="*/ 1590216 h 3240414"/>
                <a:gd name="connsiteX0-111" fmla="*/ 62852 w 2422452"/>
                <a:gd name="connsiteY0-112" fmla="*/ 1590216 h 3240376"/>
                <a:gd name="connsiteX1-113" fmla="*/ 1238937 w 2422452"/>
                <a:gd name="connsiteY1-114" fmla="*/ 16 h 3240376"/>
                <a:gd name="connsiteX2-115" fmla="*/ 2355061 w 2422452"/>
                <a:gd name="connsiteY2-116" fmla="*/ 1620196 h 3240376"/>
                <a:gd name="connsiteX3-117" fmla="*/ 2171409 w 2422452"/>
                <a:gd name="connsiteY3-118" fmla="*/ 2358598 h 3240376"/>
                <a:gd name="connsiteX4-119" fmla="*/ 1238937 w 2422452"/>
                <a:gd name="connsiteY4-120" fmla="*/ 3240376 h 3240376"/>
                <a:gd name="connsiteX5-121" fmla="*/ 267657 w 2422452"/>
                <a:gd name="connsiteY5-122" fmla="*/ 2358599 h 3240376"/>
                <a:gd name="connsiteX6-123" fmla="*/ 62852 w 2422452"/>
                <a:gd name="connsiteY6-124" fmla="*/ 1590216 h 3240376"/>
                <a:gd name="connsiteX0-125" fmla="*/ 62852 w 2453301"/>
                <a:gd name="connsiteY0-126" fmla="*/ 1590216 h 3240376"/>
                <a:gd name="connsiteX1-127" fmla="*/ 1238937 w 2453301"/>
                <a:gd name="connsiteY1-128" fmla="*/ 16 h 3240376"/>
                <a:gd name="connsiteX2-129" fmla="*/ 2355061 w 2453301"/>
                <a:gd name="connsiteY2-130" fmla="*/ 1620196 h 3240376"/>
                <a:gd name="connsiteX3-131" fmla="*/ 2171409 w 2453301"/>
                <a:gd name="connsiteY3-132" fmla="*/ 2358598 h 3240376"/>
                <a:gd name="connsiteX4-133" fmla="*/ 1238937 w 2453301"/>
                <a:gd name="connsiteY4-134" fmla="*/ 3240376 h 3240376"/>
                <a:gd name="connsiteX5-135" fmla="*/ 267657 w 2453301"/>
                <a:gd name="connsiteY5-136" fmla="*/ 2358599 h 3240376"/>
                <a:gd name="connsiteX6-137" fmla="*/ 62852 w 2453301"/>
                <a:gd name="connsiteY6-138" fmla="*/ 1590216 h 3240376"/>
                <a:gd name="connsiteX0-139" fmla="*/ 62852 w 2439600"/>
                <a:gd name="connsiteY0-140" fmla="*/ 1590216 h 3240387"/>
                <a:gd name="connsiteX1-141" fmla="*/ 1238937 w 2439600"/>
                <a:gd name="connsiteY1-142" fmla="*/ 16 h 3240387"/>
                <a:gd name="connsiteX2-143" fmla="*/ 2355061 w 2439600"/>
                <a:gd name="connsiteY2-144" fmla="*/ 1620196 h 3240387"/>
                <a:gd name="connsiteX3-145" fmla="*/ 2126438 w 2439600"/>
                <a:gd name="connsiteY3-146" fmla="*/ 2343608 h 3240387"/>
                <a:gd name="connsiteX4-147" fmla="*/ 1238937 w 2439600"/>
                <a:gd name="connsiteY4-148" fmla="*/ 3240376 h 3240387"/>
                <a:gd name="connsiteX5-149" fmla="*/ 267657 w 2439600"/>
                <a:gd name="connsiteY5-150" fmla="*/ 2358599 h 3240387"/>
                <a:gd name="connsiteX6-151" fmla="*/ 62852 w 2439600"/>
                <a:gd name="connsiteY6-152" fmla="*/ 1590216 h 3240387"/>
                <a:gd name="connsiteX0-153" fmla="*/ 62852 w 2439600"/>
                <a:gd name="connsiteY0-154" fmla="*/ 1590216 h 3240387"/>
                <a:gd name="connsiteX1-155" fmla="*/ 1238937 w 2439600"/>
                <a:gd name="connsiteY1-156" fmla="*/ 16 h 3240387"/>
                <a:gd name="connsiteX2-157" fmla="*/ 2355061 w 2439600"/>
                <a:gd name="connsiteY2-158" fmla="*/ 1620196 h 3240387"/>
                <a:gd name="connsiteX3-159" fmla="*/ 2126438 w 2439600"/>
                <a:gd name="connsiteY3-160" fmla="*/ 2343608 h 3240387"/>
                <a:gd name="connsiteX4-161" fmla="*/ 1238937 w 2439600"/>
                <a:gd name="connsiteY4-162" fmla="*/ 3240376 h 3240387"/>
                <a:gd name="connsiteX5-163" fmla="*/ 267657 w 2439600"/>
                <a:gd name="connsiteY5-164" fmla="*/ 2358599 h 3240387"/>
                <a:gd name="connsiteX6-165" fmla="*/ 62852 w 2439600"/>
                <a:gd name="connsiteY6-166" fmla="*/ 1590216 h 3240387"/>
                <a:gd name="connsiteX0-167" fmla="*/ 62852 w 2439600"/>
                <a:gd name="connsiteY0-168" fmla="*/ 1590216 h 3240387"/>
                <a:gd name="connsiteX1-169" fmla="*/ 1238937 w 2439600"/>
                <a:gd name="connsiteY1-170" fmla="*/ 16 h 3240387"/>
                <a:gd name="connsiteX2-171" fmla="*/ 2355061 w 2439600"/>
                <a:gd name="connsiteY2-172" fmla="*/ 1620196 h 3240387"/>
                <a:gd name="connsiteX3-173" fmla="*/ 2126438 w 2439600"/>
                <a:gd name="connsiteY3-174" fmla="*/ 2343608 h 3240387"/>
                <a:gd name="connsiteX4-175" fmla="*/ 1238937 w 2439600"/>
                <a:gd name="connsiteY4-176" fmla="*/ 3240376 h 3240387"/>
                <a:gd name="connsiteX5-177" fmla="*/ 267657 w 2439600"/>
                <a:gd name="connsiteY5-178" fmla="*/ 2358599 h 3240387"/>
                <a:gd name="connsiteX6-179" fmla="*/ 62852 w 2439600"/>
                <a:gd name="connsiteY6-180" fmla="*/ 1590216 h 3240387"/>
                <a:gd name="connsiteX0-181" fmla="*/ 62852 w 2439600"/>
                <a:gd name="connsiteY0-182" fmla="*/ 1590216 h 3240387"/>
                <a:gd name="connsiteX1-183" fmla="*/ 1238937 w 2439600"/>
                <a:gd name="connsiteY1-184" fmla="*/ 16 h 3240387"/>
                <a:gd name="connsiteX2-185" fmla="*/ 2355061 w 2439600"/>
                <a:gd name="connsiteY2-186" fmla="*/ 1620196 h 3240387"/>
                <a:gd name="connsiteX3-187" fmla="*/ 2126438 w 2439600"/>
                <a:gd name="connsiteY3-188" fmla="*/ 2343608 h 3240387"/>
                <a:gd name="connsiteX4-189" fmla="*/ 1238937 w 2439600"/>
                <a:gd name="connsiteY4-190" fmla="*/ 3240376 h 3240387"/>
                <a:gd name="connsiteX5-191" fmla="*/ 267657 w 2439600"/>
                <a:gd name="connsiteY5-192" fmla="*/ 2358599 h 3240387"/>
                <a:gd name="connsiteX6-193" fmla="*/ 62852 w 2439600"/>
                <a:gd name="connsiteY6-194" fmla="*/ 1590216 h 3240387"/>
                <a:gd name="connsiteX0-195" fmla="*/ 65703 w 2427461"/>
                <a:gd name="connsiteY0-196" fmla="*/ 1605195 h 3240375"/>
                <a:gd name="connsiteX1-197" fmla="*/ 1226798 w 2427461"/>
                <a:gd name="connsiteY1-198" fmla="*/ 4 h 3240375"/>
                <a:gd name="connsiteX2-199" fmla="*/ 2342922 w 2427461"/>
                <a:gd name="connsiteY2-200" fmla="*/ 1620184 h 3240375"/>
                <a:gd name="connsiteX3-201" fmla="*/ 2114299 w 2427461"/>
                <a:gd name="connsiteY3-202" fmla="*/ 2343596 h 3240375"/>
                <a:gd name="connsiteX4-203" fmla="*/ 1226798 w 2427461"/>
                <a:gd name="connsiteY4-204" fmla="*/ 3240364 h 3240375"/>
                <a:gd name="connsiteX5-205" fmla="*/ 255518 w 2427461"/>
                <a:gd name="connsiteY5-206" fmla="*/ 2358587 h 3240375"/>
                <a:gd name="connsiteX6-207" fmla="*/ 65703 w 2427461"/>
                <a:gd name="connsiteY6-208" fmla="*/ 1605195 h 3240375"/>
                <a:gd name="connsiteX0-209" fmla="*/ 55892 w 2417650"/>
                <a:gd name="connsiteY0-210" fmla="*/ 945632 h 2580812"/>
                <a:gd name="connsiteX1-211" fmla="*/ 1082075 w 2417650"/>
                <a:gd name="connsiteY1-212" fmla="*/ 8 h 2580812"/>
                <a:gd name="connsiteX2-213" fmla="*/ 2333111 w 2417650"/>
                <a:gd name="connsiteY2-214" fmla="*/ 960621 h 2580812"/>
                <a:gd name="connsiteX3-215" fmla="*/ 2104488 w 2417650"/>
                <a:gd name="connsiteY3-216" fmla="*/ 1684033 h 2580812"/>
                <a:gd name="connsiteX4-217" fmla="*/ 1216987 w 2417650"/>
                <a:gd name="connsiteY4-218" fmla="*/ 2580801 h 2580812"/>
                <a:gd name="connsiteX5-219" fmla="*/ 245707 w 2417650"/>
                <a:gd name="connsiteY5-220" fmla="*/ 1699024 h 2580812"/>
                <a:gd name="connsiteX6-221" fmla="*/ 55892 w 2417650"/>
                <a:gd name="connsiteY6-222" fmla="*/ 945632 h 2580812"/>
                <a:gd name="connsiteX0-223" fmla="*/ 55892 w 2417650"/>
                <a:gd name="connsiteY0-224" fmla="*/ 951224 h 2586404"/>
                <a:gd name="connsiteX1-225" fmla="*/ 1082075 w 2417650"/>
                <a:gd name="connsiteY1-226" fmla="*/ 5600 h 2586404"/>
                <a:gd name="connsiteX2-227" fmla="*/ 2333111 w 2417650"/>
                <a:gd name="connsiteY2-228" fmla="*/ 966213 h 2586404"/>
                <a:gd name="connsiteX3-229" fmla="*/ 2104488 w 2417650"/>
                <a:gd name="connsiteY3-230" fmla="*/ 1689625 h 2586404"/>
                <a:gd name="connsiteX4-231" fmla="*/ 1216987 w 2417650"/>
                <a:gd name="connsiteY4-232" fmla="*/ 2586393 h 2586404"/>
                <a:gd name="connsiteX5-233" fmla="*/ 245707 w 2417650"/>
                <a:gd name="connsiteY5-234" fmla="*/ 1704616 h 2586404"/>
                <a:gd name="connsiteX6-235" fmla="*/ 55892 w 2417650"/>
                <a:gd name="connsiteY6-236" fmla="*/ 951224 h 2586404"/>
                <a:gd name="connsiteX0-237" fmla="*/ 55892 w 2417650"/>
                <a:gd name="connsiteY0-238" fmla="*/ 951224 h 2586404"/>
                <a:gd name="connsiteX1-239" fmla="*/ 1082075 w 2417650"/>
                <a:gd name="connsiteY1-240" fmla="*/ 5600 h 2586404"/>
                <a:gd name="connsiteX2-241" fmla="*/ 2333111 w 2417650"/>
                <a:gd name="connsiteY2-242" fmla="*/ 966213 h 2586404"/>
                <a:gd name="connsiteX3-243" fmla="*/ 2104488 w 2417650"/>
                <a:gd name="connsiteY3-244" fmla="*/ 1689625 h 2586404"/>
                <a:gd name="connsiteX4-245" fmla="*/ 1216987 w 2417650"/>
                <a:gd name="connsiteY4-246" fmla="*/ 2586393 h 2586404"/>
                <a:gd name="connsiteX5-247" fmla="*/ 245707 w 2417650"/>
                <a:gd name="connsiteY5-248" fmla="*/ 1704616 h 2586404"/>
                <a:gd name="connsiteX6-249" fmla="*/ 55892 w 2417650"/>
                <a:gd name="connsiteY6-250" fmla="*/ 951224 h 2586404"/>
                <a:gd name="connsiteX0-251" fmla="*/ 55892 w 2417650"/>
                <a:gd name="connsiteY0-252" fmla="*/ 951224 h 2676343"/>
                <a:gd name="connsiteX1-253" fmla="*/ 1082075 w 2417650"/>
                <a:gd name="connsiteY1-254" fmla="*/ 5600 h 2676343"/>
                <a:gd name="connsiteX2-255" fmla="*/ 2333111 w 2417650"/>
                <a:gd name="connsiteY2-256" fmla="*/ 966213 h 2676343"/>
                <a:gd name="connsiteX3-257" fmla="*/ 2104488 w 2417650"/>
                <a:gd name="connsiteY3-258" fmla="*/ 1689625 h 2676343"/>
                <a:gd name="connsiteX4-259" fmla="*/ 1216987 w 2417650"/>
                <a:gd name="connsiteY4-260" fmla="*/ 2676334 h 2676343"/>
                <a:gd name="connsiteX5-261" fmla="*/ 245707 w 2417650"/>
                <a:gd name="connsiteY5-262" fmla="*/ 1704616 h 2676343"/>
                <a:gd name="connsiteX6-263" fmla="*/ 55892 w 2417650"/>
                <a:gd name="connsiteY6-264" fmla="*/ 951224 h 2676343"/>
                <a:gd name="connsiteX0-265" fmla="*/ 55892 w 2431351"/>
                <a:gd name="connsiteY0-266" fmla="*/ 951224 h 2676485"/>
                <a:gd name="connsiteX1-267" fmla="*/ 1082075 w 2431351"/>
                <a:gd name="connsiteY1-268" fmla="*/ 5600 h 2676485"/>
                <a:gd name="connsiteX2-269" fmla="*/ 2333111 w 2431351"/>
                <a:gd name="connsiteY2-270" fmla="*/ 966213 h 2676485"/>
                <a:gd name="connsiteX3-271" fmla="*/ 2149459 w 2431351"/>
                <a:gd name="connsiteY3-272" fmla="*/ 1644655 h 2676485"/>
                <a:gd name="connsiteX4-273" fmla="*/ 1216987 w 2431351"/>
                <a:gd name="connsiteY4-274" fmla="*/ 2676334 h 2676485"/>
                <a:gd name="connsiteX5-275" fmla="*/ 245707 w 2431351"/>
                <a:gd name="connsiteY5-276" fmla="*/ 1704616 h 2676485"/>
                <a:gd name="connsiteX6-277" fmla="*/ 55892 w 2431351"/>
                <a:gd name="connsiteY6-278" fmla="*/ 951224 h 2676485"/>
                <a:gd name="connsiteX0-279" fmla="*/ 52631 w 2428090"/>
                <a:gd name="connsiteY0-280" fmla="*/ 1070336 h 2795597"/>
                <a:gd name="connsiteX1-281" fmla="*/ 1033844 w 2428090"/>
                <a:gd name="connsiteY1-282" fmla="*/ 4790 h 2795597"/>
                <a:gd name="connsiteX2-283" fmla="*/ 2329850 w 2428090"/>
                <a:gd name="connsiteY2-284" fmla="*/ 1085325 h 2795597"/>
                <a:gd name="connsiteX3-285" fmla="*/ 2146198 w 2428090"/>
                <a:gd name="connsiteY3-286" fmla="*/ 1763767 h 2795597"/>
                <a:gd name="connsiteX4-287" fmla="*/ 1213726 w 2428090"/>
                <a:gd name="connsiteY4-288" fmla="*/ 2795446 h 2795597"/>
                <a:gd name="connsiteX5-289" fmla="*/ 242446 w 2428090"/>
                <a:gd name="connsiteY5-290" fmla="*/ 1823728 h 2795597"/>
                <a:gd name="connsiteX6-291" fmla="*/ 52631 w 2428090"/>
                <a:gd name="connsiteY6-292" fmla="*/ 1070336 h 2795597"/>
                <a:gd name="connsiteX0-293" fmla="*/ 52631 w 2428090"/>
                <a:gd name="connsiteY0-294" fmla="*/ 1070336 h 2795597"/>
                <a:gd name="connsiteX1-295" fmla="*/ 1033844 w 2428090"/>
                <a:gd name="connsiteY1-296" fmla="*/ 4790 h 2795597"/>
                <a:gd name="connsiteX2-297" fmla="*/ 2329850 w 2428090"/>
                <a:gd name="connsiteY2-298" fmla="*/ 1085325 h 2795597"/>
                <a:gd name="connsiteX3-299" fmla="*/ 2146198 w 2428090"/>
                <a:gd name="connsiteY3-300" fmla="*/ 1763767 h 2795597"/>
                <a:gd name="connsiteX4-301" fmla="*/ 1213726 w 2428090"/>
                <a:gd name="connsiteY4-302" fmla="*/ 2795446 h 2795597"/>
                <a:gd name="connsiteX5-303" fmla="*/ 242446 w 2428090"/>
                <a:gd name="connsiteY5-304" fmla="*/ 1823728 h 2795597"/>
                <a:gd name="connsiteX6-305" fmla="*/ 52631 w 2428090"/>
                <a:gd name="connsiteY6-306" fmla="*/ 1070336 h 2795597"/>
                <a:gd name="connsiteX0-307" fmla="*/ 46128 w 2421587"/>
                <a:gd name="connsiteY0-308" fmla="*/ 1070336 h 2795597"/>
                <a:gd name="connsiteX1-309" fmla="*/ 1027341 w 2421587"/>
                <a:gd name="connsiteY1-310" fmla="*/ 4790 h 2795597"/>
                <a:gd name="connsiteX2-311" fmla="*/ 2323347 w 2421587"/>
                <a:gd name="connsiteY2-312" fmla="*/ 1085325 h 2795597"/>
                <a:gd name="connsiteX3-313" fmla="*/ 2139695 w 2421587"/>
                <a:gd name="connsiteY3-314" fmla="*/ 1763767 h 2795597"/>
                <a:gd name="connsiteX4-315" fmla="*/ 1207223 w 2421587"/>
                <a:gd name="connsiteY4-316" fmla="*/ 2795446 h 2795597"/>
                <a:gd name="connsiteX5-317" fmla="*/ 235943 w 2421587"/>
                <a:gd name="connsiteY5-318" fmla="*/ 1823728 h 2795597"/>
                <a:gd name="connsiteX6-319" fmla="*/ 46128 w 2421587"/>
                <a:gd name="connsiteY6-320" fmla="*/ 1070336 h 2795597"/>
                <a:gd name="connsiteX0-321" fmla="*/ 46128 w 2421587"/>
                <a:gd name="connsiteY0-322" fmla="*/ 1070336 h 1939442"/>
                <a:gd name="connsiteX1-323" fmla="*/ 1027341 w 2421587"/>
                <a:gd name="connsiteY1-324" fmla="*/ 4790 h 1939442"/>
                <a:gd name="connsiteX2-325" fmla="*/ 2323347 w 2421587"/>
                <a:gd name="connsiteY2-326" fmla="*/ 1085325 h 1939442"/>
                <a:gd name="connsiteX3-327" fmla="*/ 2139695 w 2421587"/>
                <a:gd name="connsiteY3-328" fmla="*/ 1763767 h 1939442"/>
                <a:gd name="connsiteX4-329" fmla="*/ 1207223 w 2421587"/>
                <a:gd name="connsiteY4-330" fmla="*/ 1056587 h 1939442"/>
                <a:gd name="connsiteX5-331" fmla="*/ 235943 w 2421587"/>
                <a:gd name="connsiteY5-332" fmla="*/ 1823728 h 1939442"/>
                <a:gd name="connsiteX6-333" fmla="*/ 46128 w 2421587"/>
                <a:gd name="connsiteY6-334" fmla="*/ 1070336 h 1939442"/>
                <a:gd name="connsiteX0-335" fmla="*/ 26865 w 2402324"/>
                <a:gd name="connsiteY0-336" fmla="*/ 1070336 h 1867791"/>
                <a:gd name="connsiteX1-337" fmla="*/ 1008078 w 2402324"/>
                <a:gd name="connsiteY1-338" fmla="*/ 4790 h 1867791"/>
                <a:gd name="connsiteX2-339" fmla="*/ 2304084 w 2402324"/>
                <a:gd name="connsiteY2-340" fmla="*/ 1085325 h 1867791"/>
                <a:gd name="connsiteX3-341" fmla="*/ 2120432 w 2402324"/>
                <a:gd name="connsiteY3-342" fmla="*/ 1763767 h 1867791"/>
                <a:gd name="connsiteX4-343" fmla="*/ 1187960 w 2402324"/>
                <a:gd name="connsiteY4-344" fmla="*/ 1056587 h 1867791"/>
                <a:gd name="connsiteX5-345" fmla="*/ 351592 w 2402324"/>
                <a:gd name="connsiteY5-346" fmla="*/ 864358 h 1867791"/>
                <a:gd name="connsiteX6-347" fmla="*/ 26865 w 2402324"/>
                <a:gd name="connsiteY6-348" fmla="*/ 1070336 h 1867791"/>
                <a:gd name="connsiteX0-349" fmla="*/ 60909 w 2436368"/>
                <a:gd name="connsiteY0-350" fmla="*/ 1070336 h 1867791"/>
                <a:gd name="connsiteX1-351" fmla="*/ 1042122 w 2436368"/>
                <a:gd name="connsiteY1-352" fmla="*/ 4790 h 1867791"/>
                <a:gd name="connsiteX2-353" fmla="*/ 2338128 w 2436368"/>
                <a:gd name="connsiteY2-354" fmla="*/ 1085325 h 1867791"/>
                <a:gd name="connsiteX3-355" fmla="*/ 2154476 w 2436368"/>
                <a:gd name="connsiteY3-356" fmla="*/ 1763767 h 1867791"/>
                <a:gd name="connsiteX4-357" fmla="*/ 1222004 w 2436368"/>
                <a:gd name="connsiteY4-358" fmla="*/ 1056587 h 1867791"/>
                <a:gd name="connsiteX5-359" fmla="*/ 385636 w 2436368"/>
                <a:gd name="connsiteY5-360" fmla="*/ 864358 h 1867791"/>
                <a:gd name="connsiteX6-361" fmla="*/ 60909 w 2436368"/>
                <a:gd name="connsiteY6-362" fmla="*/ 1070336 h 1867791"/>
                <a:gd name="connsiteX0-363" fmla="*/ 66742 w 2397231"/>
                <a:gd name="connsiteY0-364" fmla="*/ 901805 h 1864152"/>
                <a:gd name="connsiteX1-365" fmla="*/ 1002985 w 2397231"/>
                <a:gd name="connsiteY1-366" fmla="*/ 1151 h 1864152"/>
                <a:gd name="connsiteX2-367" fmla="*/ 2298991 w 2397231"/>
                <a:gd name="connsiteY2-368" fmla="*/ 1081686 h 1864152"/>
                <a:gd name="connsiteX3-369" fmla="*/ 2115339 w 2397231"/>
                <a:gd name="connsiteY3-370" fmla="*/ 1760128 h 1864152"/>
                <a:gd name="connsiteX4-371" fmla="*/ 1182867 w 2397231"/>
                <a:gd name="connsiteY4-372" fmla="*/ 1052948 h 1864152"/>
                <a:gd name="connsiteX5-373" fmla="*/ 346499 w 2397231"/>
                <a:gd name="connsiteY5-374" fmla="*/ 860719 h 1864152"/>
                <a:gd name="connsiteX6-375" fmla="*/ 66742 w 2397231"/>
                <a:gd name="connsiteY6-376" fmla="*/ 901805 h 1864152"/>
                <a:gd name="connsiteX0-377" fmla="*/ 30797 w 2361286"/>
                <a:gd name="connsiteY0-378" fmla="*/ 901488 h 1863835"/>
                <a:gd name="connsiteX1-379" fmla="*/ 967040 w 2361286"/>
                <a:gd name="connsiteY1-380" fmla="*/ 834 h 1863835"/>
                <a:gd name="connsiteX2-381" fmla="*/ 2263046 w 2361286"/>
                <a:gd name="connsiteY2-382" fmla="*/ 1081369 h 1863835"/>
                <a:gd name="connsiteX3-383" fmla="*/ 2079394 w 2361286"/>
                <a:gd name="connsiteY3-384" fmla="*/ 1759811 h 1863835"/>
                <a:gd name="connsiteX4-385" fmla="*/ 1146922 w 2361286"/>
                <a:gd name="connsiteY4-386" fmla="*/ 1052631 h 1863835"/>
                <a:gd name="connsiteX5-387" fmla="*/ 310554 w 2361286"/>
                <a:gd name="connsiteY5-388" fmla="*/ 860402 h 1863835"/>
                <a:gd name="connsiteX6-389" fmla="*/ 30797 w 2361286"/>
                <a:gd name="connsiteY6-390" fmla="*/ 901488 h 1863835"/>
                <a:gd name="connsiteX0-391" fmla="*/ 30797 w 2361286"/>
                <a:gd name="connsiteY0-392" fmla="*/ 901488 h 1863835"/>
                <a:gd name="connsiteX1-393" fmla="*/ 967040 w 2361286"/>
                <a:gd name="connsiteY1-394" fmla="*/ 834 h 1863835"/>
                <a:gd name="connsiteX2-395" fmla="*/ 2263046 w 2361286"/>
                <a:gd name="connsiteY2-396" fmla="*/ 1081369 h 1863835"/>
                <a:gd name="connsiteX3-397" fmla="*/ 2079394 w 2361286"/>
                <a:gd name="connsiteY3-398" fmla="*/ 1759811 h 1863835"/>
                <a:gd name="connsiteX4-399" fmla="*/ 1146922 w 2361286"/>
                <a:gd name="connsiteY4-400" fmla="*/ 1052631 h 1863835"/>
                <a:gd name="connsiteX5-401" fmla="*/ 310554 w 2361286"/>
                <a:gd name="connsiteY5-402" fmla="*/ 860402 h 1863835"/>
                <a:gd name="connsiteX6-403" fmla="*/ 30797 w 2361286"/>
                <a:gd name="connsiteY6-404" fmla="*/ 901488 h 1863835"/>
                <a:gd name="connsiteX0-405" fmla="*/ 30797 w 2390826"/>
                <a:gd name="connsiteY0-406" fmla="*/ 901488 h 1643395"/>
                <a:gd name="connsiteX1-407" fmla="*/ 967040 w 2390826"/>
                <a:gd name="connsiteY1-408" fmla="*/ 834 h 1643395"/>
                <a:gd name="connsiteX2-409" fmla="*/ 2263046 w 2390826"/>
                <a:gd name="connsiteY2-410" fmla="*/ 1081369 h 1643395"/>
                <a:gd name="connsiteX3-411" fmla="*/ 2154345 w 2390826"/>
                <a:gd name="connsiteY3-412" fmla="*/ 1519968 h 1643395"/>
                <a:gd name="connsiteX4-413" fmla="*/ 1146922 w 2390826"/>
                <a:gd name="connsiteY4-414" fmla="*/ 1052631 h 1643395"/>
                <a:gd name="connsiteX5-415" fmla="*/ 310554 w 2390826"/>
                <a:gd name="connsiteY5-416" fmla="*/ 860402 h 1643395"/>
                <a:gd name="connsiteX6-417" fmla="*/ 30797 w 2390826"/>
                <a:gd name="connsiteY6-418" fmla="*/ 901488 h 1643395"/>
                <a:gd name="connsiteX0-419" fmla="*/ 30797 w 2390826"/>
                <a:gd name="connsiteY0-420" fmla="*/ 901488 h 1643395"/>
                <a:gd name="connsiteX1-421" fmla="*/ 967040 w 2390826"/>
                <a:gd name="connsiteY1-422" fmla="*/ 834 h 1643395"/>
                <a:gd name="connsiteX2-423" fmla="*/ 2263046 w 2390826"/>
                <a:gd name="connsiteY2-424" fmla="*/ 1081369 h 1643395"/>
                <a:gd name="connsiteX3-425" fmla="*/ 2154345 w 2390826"/>
                <a:gd name="connsiteY3-426" fmla="*/ 1519968 h 1643395"/>
                <a:gd name="connsiteX4-427" fmla="*/ 1146922 w 2390826"/>
                <a:gd name="connsiteY4-428" fmla="*/ 1052631 h 1643395"/>
                <a:gd name="connsiteX5-429" fmla="*/ 310554 w 2390826"/>
                <a:gd name="connsiteY5-430" fmla="*/ 860402 h 1643395"/>
                <a:gd name="connsiteX6-431" fmla="*/ 30797 w 2390826"/>
                <a:gd name="connsiteY6-432" fmla="*/ 901488 h 1643395"/>
                <a:gd name="connsiteX0-433" fmla="*/ 30797 w 2390826"/>
                <a:gd name="connsiteY0-434" fmla="*/ 901488 h 1470574"/>
                <a:gd name="connsiteX1-435" fmla="*/ 967040 w 2390826"/>
                <a:gd name="connsiteY1-436" fmla="*/ 834 h 1470574"/>
                <a:gd name="connsiteX2-437" fmla="*/ 2263046 w 2390826"/>
                <a:gd name="connsiteY2-438" fmla="*/ 1081369 h 1470574"/>
                <a:gd name="connsiteX3-439" fmla="*/ 2154345 w 2390826"/>
                <a:gd name="connsiteY3-440" fmla="*/ 1325096 h 1470574"/>
                <a:gd name="connsiteX4-441" fmla="*/ 1146922 w 2390826"/>
                <a:gd name="connsiteY4-442" fmla="*/ 1052631 h 1470574"/>
                <a:gd name="connsiteX5-443" fmla="*/ 310554 w 2390826"/>
                <a:gd name="connsiteY5-444" fmla="*/ 860402 h 1470574"/>
                <a:gd name="connsiteX6-445" fmla="*/ 30797 w 2390826"/>
                <a:gd name="connsiteY6-446" fmla="*/ 901488 h 1470574"/>
                <a:gd name="connsiteX0-447" fmla="*/ 30797 w 2390826"/>
                <a:gd name="connsiteY0-448" fmla="*/ 901488 h 1357208"/>
                <a:gd name="connsiteX1-449" fmla="*/ 967040 w 2390826"/>
                <a:gd name="connsiteY1-450" fmla="*/ 834 h 1357208"/>
                <a:gd name="connsiteX2-451" fmla="*/ 2263046 w 2390826"/>
                <a:gd name="connsiteY2-452" fmla="*/ 1081369 h 1357208"/>
                <a:gd name="connsiteX3-453" fmla="*/ 2154345 w 2390826"/>
                <a:gd name="connsiteY3-454" fmla="*/ 1325096 h 1357208"/>
                <a:gd name="connsiteX4-455" fmla="*/ 1146922 w 2390826"/>
                <a:gd name="connsiteY4-456" fmla="*/ 1052631 h 1357208"/>
                <a:gd name="connsiteX5-457" fmla="*/ 310554 w 2390826"/>
                <a:gd name="connsiteY5-458" fmla="*/ 860402 h 1357208"/>
                <a:gd name="connsiteX6-459" fmla="*/ 30797 w 2390826"/>
                <a:gd name="connsiteY6-460" fmla="*/ 901488 h 1357208"/>
                <a:gd name="connsiteX0-461" fmla="*/ 30797 w 2390826"/>
                <a:gd name="connsiteY0-462" fmla="*/ 901488 h 1334190"/>
                <a:gd name="connsiteX1-463" fmla="*/ 967040 w 2390826"/>
                <a:gd name="connsiteY1-464" fmla="*/ 834 h 1334190"/>
                <a:gd name="connsiteX2-465" fmla="*/ 2263046 w 2390826"/>
                <a:gd name="connsiteY2-466" fmla="*/ 1081369 h 1334190"/>
                <a:gd name="connsiteX3-467" fmla="*/ 2154345 w 2390826"/>
                <a:gd name="connsiteY3-468" fmla="*/ 1325096 h 1334190"/>
                <a:gd name="connsiteX4-469" fmla="*/ 1146922 w 2390826"/>
                <a:gd name="connsiteY4-470" fmla="*/ 1052631 h 1334190"/>
                <a:gd name="connsiteX5-471" fmla="*/ 310554 w 2390826"/>
                <a:gd name="connsiteY5-472" fmla="*/ 860402 h 1334190"/>
                <a:gd name="connsiteX6-473" fmla="*/ 30797 w 2390826"/>
                <a:gd name="connsiteY6-474" fmla="*/ 901488 h 1334190"/>
                <a:gd name="connsiteX0-475" fmla="*/ 30797 w 2412800"/>
                <a:gd name="connsiteY0-476" fmla="*/ 901488 h 1276045"/>
                <a:gd name="connsiteX1-477" fmla="*/ 967040 w 2412800"/>
                <a:gd name="connsiteY1-478" fmla="*/ 834 h 1276045"/>
                <a:gd name="connsiteX2-479" fmla="*/ 2263046 w 2412800"/>
                <a:gd name="connsiteY2-480" fmla="*/ 1081369 h 1276045"/>
                <a:gd name="connsiteX3-481" fmla="*/ 2199315 w 2412800"/>
                <a:gd name="connsiteY3-482" fmla="*/ 1265135 h 1276045"/>
                <a:gd name="connsiteX4-483" fmla="*/ 1146922 w 2412800"/>
                <a:gd name="connsiteY4-484" fmla="*/ 1052631 h 1276045"/>
                <a:gd name="connsiteX5-485" fmla="*/ 310554 w 2412800"/>
                <a:gd name="connsiteY5-486" fmla="*/ 860402 h 1276045"/>
                <a:gd name="connsiteX6-487" fmla="*/ 30797 w 2412800"/>
                <a:gd name="connsiteY6-488" fmla="*/ 901488 h 1276045"/>
                <a:gd name="connsiteX0-489" fmla="*/ 30797 w 2436482"/>
                <a:gd name="connsiteY0-490" fmla="*/ 901488 h 1434454"/>
                <a:gd name="connsiteX1-491" fmla="*/ 967040 w 2436482"/>
                <a:gd name="connsiteY1-492" fmla="*/ 834 h 1434454"/>
                <a:gd name="connsiteX2-493" fmla="*/ 2263046 w 2436482"/>
                <a:gd name="connsiteY2-494" fmla="*/ 1081369 h 1434454"/>
                <a:gd name="connsiteX3-495" fmla="*/ 2199315 w 2436482"/>
                <a:gd name="connsiteY3-496" fmla="*/ 1265135 h 1434454"/>
                <a:gd name="connsiteX4-497" fmla="*/ 1146922 w 2436482"/>
                <a:gd name="connsiteY4-498" fmla="*/ 1052631 h 1434454"/>
                <a:gd name="connsiteX5-499" fmla="*/ 310554 w 2436482"/>
                <a:gd name="connsiteY5-500" fmla="*/ 860402 h 1434454"/>
                <a:gd name="connsiteX6-501" fmla="*/ 30797 w 2436482"/>
                <a:gd name="connsiteY6-502" fmla="*/ 901488 h 1434454"/>
                <a:gd name="connsiteX0-503" fmla="*/ 30797 w 2436482"/>
                <a:gd name="connsiteY0-504" fmla="*/ 901488 h 1434454"/>
                <a:gd name="connsiteX1-505" fmla="*/ 967040 w 2436482"/>
                <a:gd name="connsiteY1-506" fmla="*/ 834 h 1434454"/>
                <a:gd name="connsiteX2-507" fmla="*/ 2263046 w 2436482"/>
                <a:gd name="connsiteY2-508" fmla="*/ 1081369 h 1434454"/>
                <a:gd name="connsiteX3-509" fmla="*/ 2199315 w 2436482"/>
                <a:gd name="connsiteY3-510" fmla="*/ 1265135 h 1434454"/>
                <a:gd name="connsiteX4-511" fmla="*/ 1146922 w 2436482"/>
                <a:gd name="connsiteY4-512" fmla="*/ 1052631 h 1434454"/>
                <a:gd name="connsiteX5-513" fmla="*/ 310554 w 2436482"/>
                <a:gd name="connsiteY5-514" fmla="*/ 860402 h 1434454"/>
                <a:gd name="connsiteX6-515" fmla="*/ 30797 w 2436482"/>
                <a:gd name="connsiteY6-516" fmla="*/ 901488 h 1434454"/>
                <a:gd name="connsiteX0-517" fmla="*/ 30797 w 2436482"/>
                <a:gd name="connsiteY0-518" fmla="*/ 912580 h 1445546"/>
                <a:gd name="connsiteX1-519" fmla="*/ 967040 w 2436482"/>
                <a:gd name="connsiteY1-520" fmla="*/ 11926 h 1445546"/>
                <a:gd name="connsiteX2-521" fmla="*/ 2263046 w 2436482"/>
                <a:gd name="connsiteY2-522" fmla="*/ 1092461 h 1445546"/>
                <a:gd name="connsiteX3-523" fmla="*/ 2199315 w 2436482"/>
                <a:gd name="connsiteY3-524" fmla="*/ 1276227 h 1445546"/>
                <a:gd name="connsiteX4-525" fmla="*/ 1146922 w 2436482"/>
                <a:gd name="connsiteY4-526" fmla="*/ 1063723 h 1445546"/>
                <a:gd name="connsiteX5-527" fmla="*/ 310554 w 2436482"/>
                <a:gd name="connsiteY5-528" fmla="*/ 871494 h 1445546"/>
                <a:gd name="connsiteX6-529" fmla="*/ 30797 w 2436482"/>
                <a:gd name="connsiteY6-530" fmla="*/ 912580 h 1445546"/>
                <a:gd name="connsiteX0-531" fmla="*/ 30797 w 2318463"/>
                <a:gd name="connsiteY0-532" fmla="*/ 912580 h 1517330"/>
                <a:gd name="connsiteX1-533" fmla="*/ 967040 w 2318463"/>
                <a:gd name="connsiteY1-534" fmla="*/ 11926 h 1517330"/>
                <a:gd name="connsiteX2-535" fmla="*/ 2263046 w 2318463"/>
                <a:gd name="connsiteY2-536" fmla="*/ 1092461 h 1517330"/>
                <a:gd name="connsiteX3-537" fmla="*/ 2199315 w 2318463"/>
                <a:gd name="connsiteY3-538" fmla="*/ 1276227 h 1517330"/>
                <a:gd name="connsiteX4-539" fmla="*/ 1146922 w 2318463"/>
                <a:gd name="connsiteY4-540" fmla="*/ 1063723 h 1517330"/>
                <a:gd name="connsiteX5-541" fmla="*/ 310554 w 2318463"/>
                <a:gd name="connsiteY5-542" fmla="*/ 871494 h 1517330"/>
                <a:gd name="connsiteX6-543" fmla="*/ 30797 w 2318463"/>
                <a:gd name="connsiteY6-544" fmla="*/ 912580 h 1517330"/>
                <a:gd name="connsiteX0-545" fmla="*/ 30797 w 2312295"/>
                <a:gd name="connsiteY0-546" fmla="*/ 912580 h 1559047"/>
                <a:gd name="connsiteX1-547" fmla="*/ 967040 w 2312295"/>
                <a:gd name="connsiteY1-548" fmla="*/ 11926 h 1559047"/>
                <a:gd name="connsiteX2-549" fmla="*/ 2263046 w 2312295"/>
                <a:gd name="connsiteY2-550" fmla="*/ 1092461 h 1559047"/>
                <a:gd name="connsiteX3-551" fmla="*/ 2154345 w 2312295"/>
                <a:gd name="connsiteY3-552" fmla="*/ 1336188 h 1559047"/>
                <a:gd name="connsiteX4-553" fmla="*/ 1146922 w 2312295"/>
                <a:gd name="connsiteY4-554" fmla="*/ 1063723 h 1559047"/>
                <a:gd name="connsiteX5-555" fmla="*/ 310554 w 2312295"/>
                <a:gd name="connsiteY5-556" fmla="*/ 871494 h 1559047"/>
                <a:gd name="connsiteX6-557" fmla="*/ 30797 w 2312295"/>
                <a:gd name="connsiteY6-558" fmla="*/ 912580 h 1559047"/>
                <a:gd name="connsiteX0-559" fmla="*/ 30797 w 2312295"/>
                <a:gd name="connsiteY0-560" fmla="*/ 912580 h 1559047"/>
                <a:gd name="connsiteX1-561" fmla="*/ 967040 w 2312295"/>
                <a:gd name="connsiteY1-562" fmla="*/ 11926 h 1559047"/>
                <a:gd name="connsiteX2-563" fmla="*/ 2263046 w 2312295"/>
                <a:gd name="connsiteY2-564" fmla="*/ 1092461 h 1559047"/>
                <a:gd name="connsiteX3-565" fmla="*/ 2154345 w 2312295"/>
                <a:gd name="connsiteY3-566" fmla="*/ 1336188 h 1559047"/>
                <a:gd name="connsiteX4-567" fmla="*/ 1146922 w 2312295"/>
                <a:gd name="connsiteY4-568" fmla="*/ 1063723 h 1559047"/>
                <a:gd name="connsiteX5-569" fmla="*/ 310554 w 2312295"/>
                <a:gd name="connsiteY5-570" fmla="*/ 871494 h 1559047"/>
                <a:gd name="connsiteX6-571" fmla="*/ 30797 w 2312295"/>
                <a:gd name="connsiteY6-572" fmla="*/ 912580 h 1559047"/>
                <a:gd name="connsiteX0-573" fmla="*/ 30797 w 2303329"/>
                <a:gd name="connsiteY0-574" fmla="*/ 912580 h 1696116"/>
                <a:gd name="connsiteX1-575" fmla="*/ 967040 w 2303329"/>
                <a:gd name="connsiteY1-576" fmla="*/ 11926 h 1696116"/>
                <a:gd name="connsiteX2-577" fmla="*/ 2263046 w 2303329"/>
                <a:gd name="connsiteY2-578" fmla="*/ 1092461 h 1696116"/>
                <a:gd name="connsiteX3-579" fmla="*/ 2064405 w 2303329"/>
                <a:gd name="connsiteY3-580" fmla="*/ 1516070 h 1696116"/>
                <a:gd name="connsiteX4-581" fmla="*/ 1146922 w 2303329"/>
                <a:gd name="connsiteY4-582" fmla="*/ 1063723 h 1696116"/>
                <a:gd name="connsiteX5-583" fmla="*/ 310554 w 2303329"/>
                <a:gd name="connsiteY5-584" fmla="*/ 871494 h 1696116"/>
                <a:gd name="connsiteX6-585" fmla="*/ 30797 w 2303329"/>
                <a:gd name="connsiteY6-586" fmla="*/ 912580 h 1696116"/>
                <a:gd name="connsiteX0-587" fmla="*/ 30797 w 2303329"/>
                <a:gd name="connsiteY0-588" fmla="*/ 912580 h 1696116"/>
                <a:gd name="connsiteX1-589" fmla="*/ 967040 w 2303329"/>
                <a:gd name="connsiteY1-590" fmla="*/ 11926 h 1696116"/>
                <a:gd name="connsiteX2-591" fmla="*/ 2263046 w 2303329"/>
                <a:gd name="connsiteY2-592" fmla="*/ 1092461 h 1696116"/>
                <a:gd name="connsiteX3-593" fmla="*/ 2064405 w 2303329"/>
                <a:gd name="connsiteY3-594" fmla="*/ 1516070 h 1696116"/>
                <a:gd name="connsiteX4-595" fmla="*/ 1146922 w 2303329"/>
                <a:gd name="connsiteY4-596" fmla="*/ 1063723 h 1696116"/>
                <a:gd name="connsiteX5-597" fmla="*/ 310554 w 2303329"/>
                <a:gd name="connsiteY5-598" fmla="*/ 871494 h 1696116"/>
                <a:gd name="connsiteX6-599" fmla="*/ 30797 w 2303329"/>
                <a:gd name="connsiteY6-600" fmla="*/ 912580 h 1696116"/>
                <a:gd name="connsiteX0-601" fmla="*/ 30797 w 2303329"/>
                <a:gd name="connsiteY0-602" fmla="*/ 912580 h 1696116"/>
                <a:gd name="connsiteX1-603" fmla="*/ 967040 w 2303329"/>
                <a:gd name="connsiteY1-604" fmla="*/ 11926 h 1696116"/>
                <a:gd name="connsiteX2-605" fmla="*/ 2263046 w 2303329"/>
                <a:gd name="connsiteY2-606" fmla="*/ 1092461 h 1696116"/>
                <a:gd name="connsiteX3-607" fmla="*/ 2064405 w 2303329"/>
                <a:gd name="connsiteY3-608" fmla="*/ 1516070 h 1696116"/>
                <a:gd name="connsiteX4-609" fmla="*/ 1146922 w 2303329"/>
                <a:gd name="connsiteY4-610" fmla="*/ 1063723 h 1696116"/>
                <a:gd name="connsiteX5-611" fmla="*/ 310554 w 2303329"/>
                <a:gd name="connsiteY5-612" fmla="*/ 871494 h 1696116"/>
                <a:gd name="connsiteX6-613" fmla="*/ 30797 w 2303329"/>
                <a:gd name="connsiteY6-614" fmla="*/ 912580 h 1696116"/>
                <a:gd name="connsiteX0-615" fmla="*/ 30797 w 2367545"/>
                <a:gd name="connsiteY0-616" fmla="*/ 912580 h 1686116"/>
                <a:gd name="connsiteX1-617" fmla="*/ 967040 w 2367545"/>
                <a:gd name="connsiteY1-618" fmla="*/ 11926 h 1686116"/>
                <a:gd name="connsiteX2-619" fmla="*/ 2263046 w 2367545"/>
                <a:gd name="connsiteY2-620" fmla="*/ 1092461 h 1686116"/>
                <a:gd name="connsiteX3-621" fmla="*/ 2064405 w 2367545"/>
                <a:gd name="connsiteY3-622" fmla="*/ 1516070 h 1686116"/>
                <a:gd name="connsiteX4-623" fmla="*/ 1146922 w 2367545"/>
                <a:gd name="connsiteY4-624" fmla="*/ 1063723 h 1686116"/>
                <a:gd name="connsiteX5-625" fmla="*/ 310554 w 2367545"/>
                <a:gd name="connsiteY5-626" fmla="*/ 871494 h 1686116"/>
                <a:gd name="connsiteX6-627" fmla="*/ 30797 w 2367545"/>
                <a:gd name="connsiteY6-628" fmla="*/ 912580 h 1686116"/>
                <a:gd name="connsiteX0-629" fmla="*/ 30797 w 2388169"/>
                <a:gd name="connsiteY0-630" fmla="*/ 911118 h 1586151"/>
                <a:gd name="connsiteX1-631" fmla="*/ 967040 w 2388169"/>
                <a:gd name="connsiteY1-632" fmla="*/ 10464 h 1586151"/>
                <a:gd name="connsiteX2-633" fmla="*/ 2263046 w 2388169"/>
                <a:gd name="connsiteY2-634" fmla="*/ 1090999 h 1586151"/>
                <a:gd name="connsiteX3-635" fmla="*/ 2314842 w 2388169"/>
                <a:gd name="connsiteY3-636" fmla="*/ 1542173 h 1586151"/>
                <a:gd name="connsiteX4-637" fmla="*/ 2064405 w 2388169"/>
                <a:gd name="connsiteY4-638" fmla="*/ 1514608 h 1586151"/>
                <a:gd name="connsiteX5-639" fmla="*/ 1146922 w 2388169"/>
                <a:gd name="connsiteY5-640" fmla="*/ 1062261 h 1586151"/>
                <a:gd name="connsiteX6-641" fmla="*/ 310554 w 2388169"/>
                <a:gd name="connsiteY6-642" fmla="*/ 870032 h 1586151"/>
                <a:gd name="connsiteX7" fmla="*/ 30797 w 2388169"/>
                <a:gd name="connsiteY7" fmla="*/ 911118 h 1586151"/>
                <a:gd name="connsiteX0-643" fmla="*/ 30797 w 2340116"/>
                <a:gd name="connsiteY0-644" fmla="*/ 911118 h 1751163"/>
                <a:gd name="connsiteX1-645" fmla="*/ 967040 w 2340116"/>
                <a:gd name="connsiteY1-646" fmla="*/ 10464 h 1751163"/>
                <a:gd name="connsiteX2-647" fmla="*/ 2263046 w 2340116"/>
                <a:gd name="connsiteY2-648" fmla="*/ 1090999 h 1751163"/>
                <a:gd name="connsiteX3-649" fmla="*/ 2119970 w 2340116"/>
                <a:gd name="connsiteY3-650" fmla="*/ 1737045 h 1751163"/>
                <a:gd name="connsiteX4-651" fmla="*/ 2064405 w 2340116"/>
                <a:gd name="connsiteY4-652" fmla="*/ 1514608 h 1751163"/>
                <a:gd name="connsiteX5-653" fmla="*/ 1146922 w 2340116"/>
                <a:gd name="connsiteY5-654" fmla="*/ 1062261 h 1751163"/>
                <a:gd name="connsiteX6-655" fmla="*/ 310554 w 2340116"/>
                <a:gd name="connsiteY6-656" fmla="*/ 870032 h 1751163"/>
                <a:gd name="connsiteX7-657" fmla="*/ 30797 w 2340116"/>
                <a:gd name="connsiteY7-658" fmla="*/ 911118 h 1751163"/>
                <a:gd name="connsiteX0-659" fmla="*/ 30797 w 2323285"/>
                <a:gd name="connsiteY0-660" fmla="*/ 911118 h 1752427"/>
                <a:gd name="connsiteX1-661" fmla="*/ 967040 w 2323285"/>
                <a:gd name="connsiteY1-662" fmla="*/ 10464 h 1752427"/>
                <a:gd name="connsiteX2-663" fmla="*/ 2263046 w 2323285"/>
                <a:gd name="connsiteY2-664" fmla="*/ 1090999 h 1752427"/>
                <a:gd name="connsiteX3-665" fmla="*/ 2119970 w 2323285"/>
                <a:gd name="connsiteY3-666" fmla="*/ 1737045 h 1752427"/>
                <a:gd name="connsiteX4-667" fmla="*/ 2064405 w 2323285"/>
                <a:gd name="connsiteY4-668" fmla="*/ 1514608 h 1752427"/>
                <a:gd name="connsiteX5-669" fmla="*/ 1146922 w 2323285"/>
                <a:gd name="connsiteY5-670" fmla="*/ 1062261 h 1752427"/>
                <a:gd name="connsiteX6-671" fmla="*/ 310554 w 2323285"/>
                <a:gd name="connsiteY6-672" fmla="*/ 870032 h 1752427"/>
                <a:gd name="connsiteX7-673" fmla="*/ 30797 w 2323285"/>
                <a:gd name="connsiteY7-674" fmla="*/ 911118 h 1752427"/>
                <a:gd name="connsiteX0-675" fmla="*/ 30797 w 2323285"/>
                <a:gd name="connsiteY0-676" fmla="*/ 911118 h 1753968"/>
                <a:gd name="connsiteX1-677" fmla="*/ 967040 w 2323285"/>
                <a:gd name="connsiteY1-678" fmla="*/ 10464 h 1753968"/>
                <a:gd name="connsiteX2-679" fmla="*/ 2263046 w 2323285"/>
                <a:gd name="connsiteY2-680" fmla="*/ 1090999 h 1753968"/>
                <a:gd name="connsiteX3-681" fmla="*/ 2119970 w 2323285"/>
                <a:gd name="connsiteY3-682" fmla="*/ 1737045 h 1753968"/>
                <a:gd name="connsiteX4-683" fmla="*/ 1974464 w 2323285"/>
                <a:gd name="connsiteY4-684" fmla="*/ 1559578 h 1753968"/>
                <a:gd name="connsiteX5-685" fmla="*/ 1146922 w 2323285"/>
                <a:gd name="connsiteY5-686" fmla="*/ 1062261 h 1753968"/>
                <a:gd name="connsiteX6-687" fmla="*/ 310554 w 2323285"/>
                <a:gd name="connsiteY6-688" fmla="*/ 870032 h 1753968"/>
                <a:gd name="connsiteX7-689" fmla="*/ 30797 w 2323285"/>
                <a:gd name="connsiteY7-690" fmla="*/ 911118 h 1753968"/>
                <a:gd name="connsiteX0-691" fmla="*/ 30797 w 2323285"/>
                <a:gd name="connsiteY0-692" fmla="*/ 911118 h 1753968"/>
                <a:gd name="connsiteX1-693" fmla="*/ 967040 w 2323285"/>
                <a:gd name="connsiteY1-694" fmla="*/ 10464 h 1753968"/>
                <a:gd name="connsiteX2-695" fmla="*/ 2263046 w 2323285"/>
                <a:gd name="connsiteY2-696" fmla="*/ 1090999 h 1753968"/>
                <a:gd name="connsiteX3-697" fmla="*/ 2119970 w 2323285"/>
                <a:gd name="connsiteY3-698" fmla="*/ 1737045 h 1753968"/>
                <a:gd name="connsiteX4-699" fmla="*/ 1974464 w 2323285"/>
                <a:gd name="connsiteY4-700" fmla="*/ 1559578 h 1753968"/>
                <a:gd name="connsiteX5-701" fmla="*/ 1146922 w 2323285"/>
                <a:gd name="connsiteY5-702" fmla="*/ 1062261 h 1753968"/>
                <a:gd name="connsiteX6-703" fmla="*/ 310554 w 2323285"/>
                <a:gd name="connsiteY6-704" fmla="*/ 870032 h 1753968"/>
                <a:gd name="connsiteX7-705" fmla="*/ 30797 w 2323285"/>
                <a:gd name="connsiteY7-706" fmla="*/ 911118 h 1753968"/>
                <a:gd name="connsiteX0-707" fmla="*/ 30797 w 2323285"/>
                <a:gd name="connsiteY0-708" fmla="*/ 911118 h 1753968"/>
                <a:gd name="connsiteX1-709" fmla="*/ 967040 w 2323285"/>
                <a:gd name="connsiteY1-710" fmla="*/ 10464 h 1753968"/>
                <a:gd name="connsiteX2-711" fmla="*/ 2263046 w 2323285"/>
                <a:gd name="connsiteY2-712" fmla="*/ 1090999 h 1753968"/>
                <a:gd name="connsiteX3-713" fmla="*/ 2119970 w 2323285"/>
                <a:gd name="connsiteY3-714" fmla="*/ 1737045 h 1753968"/>
                <a:gd name="connsiteX4-715" fmla="*/ 1974464 w 2323285"/>
                <a:gd name="connsiteY4-716" fmla="*/ 1559578 h 1753968"/>
                <a:gd name="connsiteX5-717" fmla="*/ 1146922 w 2323285"/>
                <a:gd name="connsiteY5-718" fmla="*/ 1062261 h 1753968"/>
                <a:gd name="connsiteX6-719" fmla="*/ 310554 w 2323285"/>
                <a:gd name="connsiteY6-720" fmla="*/ 870032 h 1753968"/>
                <a:gd name="connsiteX7-721" fmla="*/ 30797 w 2323285"/>
                <a:gd name="connsiteY7-722" fmla="*/ 911118 h 1753968"/>
                <a:gd name="connsiteX0-723" fmla="*/ 30797 w 2323285"/>
                <a:gd name="connsiteY0-724" fmla="*/ 911118 h 1753968"/>
                <a:gd name="connsiteX1-725" fmla="*/ 967040 w 2323285"/>
                <a:gd name="connsiteY1-726" fmla="*/ 10464 h 1753968"/>
                <a:gd name="connsiteX2-727" fmla="*/ 2263046 w 2323285"/>
                <a:gd name="connsiteY2-728" fmla="*/ 1090999 h 1753968"/>
                <a:gd name="connsiteX3-729" fmla="*/ 2119970 w 2323285"/>
                <a:gd name="connsiteY3-730" fmla="*/ 1737045 h 1753968"/>
                <a:gd name="connsiteX4-731" fmla="*/ 1974464 w 2323285"/>
                <a:gd name="connsiteY4-732" fmla="*/ 1559578 h 1753968"/>
                <a:gd name="connsiteX5-733" fmla="*/ 1146922 w 2323285"/>
                <a:gd name="connsiteY5-734" fmla="*/ 1062261 h 1753968"/>
                <a:gd name="connsiteX6-735" fmla="*/ 310554 w 2323285"/>
                <a:gd name="connsiteY6-736" fmla="*/ 870032 h 1753968"/>
                <a:gd name="connsiteX7-737" fmla="*/ 30797 w 2323285"/>
                <a:gd name="connsiteY7-738" fmla="*/ 911118 h 1753968"/>
                <a:gd name="connsiteX0-739" fmla="*/ 30797 w 2316803"/>
                <a:gd name="connsiteY0-740" fmla="*/ 911118 h 1825647"/>
                <a:gd name="connsiteX1-741" fmla="*/ 967040 w 2316803"/>
                <a:gd name="connsiteY1-742" fmla="*/ 10464 h 1825647"/>
                <a:gd name="connsiteX2-743" fmla="*/ 2263046 w 2316803"/>
                <a:gd name="connsiteY2-744" fmla="*/ 1090999 h 1825647"/>
                <a:gd name="connsiteX3-745" fmla="*/ 2045020 w 2316803"/>
                <a:gd name="connsiteY3-746" fmla="*/ 1811996 h 1825647"/>
                <a:gd name="connsiteX4-747" fmla="*/ 1974464 w 2316803"/>
                <a:gd name="connsiteY4-748" fmla="*/ 1559578 h 1825647"/>
                <a:gd name="connsiteX5-749" fmla="*/ 1146922 w 2316803"/>
                <a:gd name="connsiteY5-750" fmla="*/ 1062261 h 1825647"/>
                <a:gd name="connsiteX6-751" fmla="*/ 310554 w 2316803"/>
                <a:gd name="connsiteY6-752" fmla="*/ 870032 h 1825647"/>
                <a:gd name="connsiteX7-753" fmla="*/ 30797 w 2316803"/>
                <a:gd name="connsiteY7-754" fmla="*/ 911118 h 1825647"/>
                <a:gd name="connsiteX0-755" fmla="*/ 30797 w 2314589"/>
                <a:gd name="connsiteY0-756" fmla="*/ 911118 h 2061862"/>
                <a:gd name="connsiteX1-757" fmla="*/ 967040 w 2314589"/>
                <a:gd name="connsiteY1-758" fmla="*/ 10464 h 2061862"/>
                <a:gd name="connsiteX2-759" fmla="*/ 2263046 w 2314589"/>
                <a:gd name="connsiteY2-760" fmla="*/ 1090999 h 2061862"/>
                <a:gd name="connsiteX3-761" fmla="*/ 2015039 w 2314589"/>
                <a:gd name="connsiteY3-762" fmla="*/ 2051839 h 2061862"/>
                <a:gd name="connsiteX4-763" fmla="*/ 1974464 w 2314589"/>
                <a:gd name="connsiteY4-764" fmla="*/ 1559578 h 2061862"/>
                <a:gd name="connsiteX5-765" fmla="*/ 1146922 w 2314589"/>
                <a:gd name="connsiteY5-766" fmla="*/ 1062261 h 2061862"/>
                <a:gd name="connsiteX6-767" fmla="*/ 310554 w 2314589"/>
                <a:gd name="connsiteY6-768" fmla="*/ 870032 h 2061862"/>
                <a:gd name="connsiteX7-769" fmla="*/ 30797 w 2314589"/>
                <a:gd name="connsiteY7-770" fmla="*/ 911118 h 2061862"/>
                <a:gd name="connsiteX0-771" fmla="*/ 30797 w 2314589"/>
                <a:gd name="connsiteY0-772" fmla="*/ 901488 h 2052232"/>
                <a:gd name="connsiteX1-773" fmla="*/ 967040 w 2314589"/>
                <a:gd name="connsiteY1-774" fmla="*/ 834 h 2052232"/>
                <a:gd name="connsiteX2-775" fmla="*/ 2263046 w 2314589"/>
                <a:gd name="connsiteY2-776" fmla="*/ 1081369 h 2052232"/>
                <a:gd name="connsiteX3-777" fmla="*/ 2015039 w 2314589"/>
                <a:gd name="connsiteY3-778" fmla="*/ 2042209 h 2052232"/>
                <a:gd name="connsiteX4-779" fmla="*/ 1974464 w 2314589"/>
                <a:gd name="connsiteY4-780" fmla="*/ 1549948 h 2052232"/>
                <a:gd name="connsiteX5-781" fmla="*/ 1146922 w 2314589"/>
                <a:gd name="connsiteY5-782" fmla="*/ 1052631 h 2052232"/>
                <a:gd name="connsiteX6-783" fmla="*/ 310554 w 2314589"/>
                <a:gd name="connsiteY6-784" fmla="*/ 860402 h 2052232"/>
                <a:gd name="connsiteX7-785" fmla="*/ 30797 w 2314589"/>
                <a:gd name="connsiteY7-786" fmla="*/ 901488 h 2052232"/>
                <a:gd name="connsiteX0-787" fmla="*/ 30797 w 2314589"/>
                <a:gd name="connsiteY0-788" fmla="*/ 913576 h 2064320"/>
                <a:gd name="connsiteX1-789" fmla="*/ 967040 w 2314589"/>
                <a:gd name="connsiteY1-790" fmla="*/ 12922 h 2064320"/>
                <a:gd name="connsiteX2-791" fmla="*/ 2263046 w 2314589"/>
                <a:gd name="connsiteY2-792" fmla="*/ 1093457 h 2064320"/>
                <a:gd name="connsiteX3-793" fmla="*/ 2015039 w 2314589"/>
                <a:gd name="connsiteY3-794" fmla="*/ 2054297 h 2064320"/>
                <a:gd name="connsiteX4-795" fmla="*/ 1974464 w 2314589"/>
                <a:gd name="connsiteY4-796" fmla="*/ 1562036 h 2064320"/>
                <a:gd name="connsiteX5-797" fmla="*/ 1146922 w 2314589"/>
                <a:gd name="connsiteY5-798" fmla="*/ 1064719 h 2064320"/>
                <a:gd name="connsiteX6-799" fmla="*/ 310554 w 2314589"/>
                <a:gd name="connsiteY6-800" fmla="*/ 872490 h 2064320"/>
                <a:gd name="connsiteX7-801" fmla="*/ 30797 w 2314589"/>
                <a:gd name="connsiteY7-802" fmla="*/ 913576 h 2064320"/>
                <a:gd name="connsiteX0-803" fmla="*/ 30797 w 2314589"/>
                <a:gd name="connsiteY0-804" fmla="*/ 911118 h 2061862"/>
                <a:gd name="connsiteX1-805" fmla="*/ 967040 w 2314589"/>
                <a:gd name="connsiteY1-806" fmla="*/ 10464 h 2061862"/>
                <a:gd name="connsiteX2-807" fmla="*/ 2263046 w 2314589"/>
                <a:gd name="connsiteY2-808" fmla="*/ 1090999 h 2061862"/>
                <a:gd name="connsiteX3-809" fmla="*/ 2015039 w 2314589"/>
                <a:gd name="connsiteY3-810" fmla="*/ 2051839 h 2061862"/>
                <a:gd name="connsiteX4-811" fmla="*/ 1974464 w 2314589"/>
                <a:gd name="connsiteY4-812" fmla="*/ 1559578 h 2061862"/>
                <a:gd name="connsiteX5-813" fmla="*/ 1146922 w 2314589"/>
                <a:gd name="connsiteY5-814" fmla="*/ 1062261 h 2061862"/>
                <a:gd name="connsiteX6-815" fmla="*/ 310554 w 2314589"/>
                <a:gd name="connsiteY6-816" fmla="*/ 870032 h 2061862"/>
                <a:gd name="connsiteX7-817" fmla="*/ 30797 w 2314589"/>
                <a:gd name="connsiteY7-818" fmla="*/ 911118 h 2061862"/>
                <a:gd name="connsiteX0-819" fmla="*/ 48397 w 2332189"/>
                <a:gd name="connsiteY0-820" fmla="*/ 911118 h 2061862"/>
                <a:gd name="connsiteX1-821" fmla="*/ 984640 w 2332189"/>
                <a:gd name="connsiteY1-822" fmla="*/ 10464 h 2061862"/>
                <a:gd name="connsiteX2-823" fmla="*/ 2280646 w 2332189"/>
                <a:gd name="connsiteY2-824" fmla="*/ 1090999 h 2061862"/>
                <a:gd name="connsiteX3-825" fmla="*/ 2032639 w 2332189"/>
                <a:gd name="connsiteY3-826" fmla="*/ 2051839 h 2061862"/>
                <a:gd name="connsiteX4-827" fmla="*/ 1992064 w 2332189"/>
                <a:gd name="connsiteY4-828" fmla="*/ 1559578 h 2061862"/>
                <a:gd name="connsiteX5-829" fmla="*/ 1164522 w 2332189"/>
                <a:gd name="connsiteY5-830" fmla="*/ 1062261 h 2061862"/>
                <a:gd name="connsiteX6-831" fmla="*/ 328154 w 2332189"/>
                <a:gd name="connsiteY6-832" fmla="*/ 870032 h 2061862"/>
                <a:gd name="connsiteX7-833" fmla="*/ 48397 w 2332189"/>
                <a:gd name="connsiteY7-834" fmla="*/ 911118 h 2061862"/>
                <a:gd name="connsiteX0-835" fmla="*/ 48397 w 2332189"/>
                <a:gd name="connsiteY0-836" fmla="*/ 910173 h 2060917"/>
                <a:gd name="connsiteX1-837" fmla="*/ 984640 w 2332189"/>
                <a:gd name="connsiteY1-838" fmla="*/ 9519 h 2060917"/>
                <a:gd name="connsiteX2-839" fmla="*/ 2280646 w 2332189"/>
                <a:gd name="connsiteY2-840" fmla="*/ 1090054 h 2060917"/>
                <a:gd name="connsiteX3-841" fmla="*/ 2032639 w 2332189"/>
                <a:gd name="connsiteY3-842" fmla="*/ 2050894 h 2060917"/>
                <a:gd name="connsiteX4-843" fmla="*/ 1992064 w 2332189"/>
                <a:gd name="connsiteY4-844" fmla="*/ 1558633 h 2060917"/>
                <a:gd name="connsiteX5-845" fmla="*/ 1164522 w 2332189"/>
                <a:gd name="connsiteY5-846" fmla="*/ 1061316 h 2060917"/>
                <a:gd name="connsiteX6-847" fmla="*/ 328154 w 2332189"/>
                <a:gd name="connsiteY6-848" fmla="*/ 869087 h 2060917"/>
                <a:gd name="connsiteX7-849" fmla="*/ 48397 w 2332189"/>
                <a:gd name="connsiteY7-850" fmla="*/ 910173 h 2060917"/>
                <a:gd name="connsiteX0-851" fmla="*/ 48397 w 2395141"/>
                <a:gd name="connsiteY0-852" fmla="*/ 910782 h 2058528"/>
                <a:gd name="connsiteX1-853" fmla="*/ 984640 w 2395141"/>
                <a:gd name="connsiteY1-854" fmla="*/ 10128 h 2058528"/>
                <a:gd name="connsiteX2-855" fmla="*/ 2280646 w 2395141"/>
                <a:gd name="connsiteY2-856" fmla="*/ 1090663 h 2058528"/>
                <a:gd name="connsiteX3-857" fmla="*/ 2302462 w 2395141"/>
                <a:gd name="connsiteY3-858" fmla="*/ 1331974 h 2058528"/>
                <a:gd name="connsiteX4-859" fmla="*/ 2032639 w 2395141"/>
                <a:gd name="connsiteY4-860" fmla="*/ 2051503 h 2058528"/>
                <a:gd name="connsiteX5-861" fmla="*/ 1992064 w 2395141"/>
                <a:gd name="connsiteY5-862" fmla="*/ 1559242 h 2058528"/>
                <a:gd name="connsiteX6-863" fmla="*/ 1164522 w 2395141"/>
                <a:gd name="connsiteY6-864" fmla="*/ 1061925 h 2058528"/>
                <a:gd name="connsiteX7-865" fmla="*/ 328154 w 2395141"/>
                <a:gd name="connsiteY7-866" fmla="*/ 869696 h 2058528"/>
                <a:gd name="connsiteX8" fmla="*/ 48397 w 2395141"/>
                <a:gd name="connsiteY8" fmla="*/ 910782 h 2058528"/>
                <a:gd name="connsiteX0-867" fmla="*/ 48397 w 2395141"/>
                <a:gd name="connsiteY0-868" fmla="*/ 901488 h 2049234"/>
                <a:gd name="connsiteX1-869" fmla="*/ 984640 w 2395141"/>
                <a:gd name="connsiteY1-870" fmla="*/ 834 h 2049234"/>
                <a:gd name="connsiteX2-871" fmla="*/ 2280646 w 2395141"/>
                <a:gd name="connsiteY2-872" fmla="*/ 1081369 h 2049234"/>
                <a:gd name="connsiteX3-873" fmla="*/ 2302462 w 2395141"/>
                <a:gd name="connsiteY3-874" fmla="*/ 1322680 h 2049234"/>
                <a:gd name="connsiteX4-875" fmla="*/ 2032639 w 2395141"/>
                <a:gd name="connsiteY4-876" fmla="*/ 2042209 h 2049234"/>
                <a:gd name="connsiteX5-877" fmla="*/ 1992064 w 2395141"/>
                <a:gd name="connsiteY5-878" fmla="*/ 1549948 h 2049234"/>
                <a:gd name="connsiteX6-879" fmla="*/ 1164522 w 2395141"/>
                <a:gd name="connsiteY6-880" fmla="*/ 1052631 h 2049234"/>
                <a:gd name="connsiteX7-881" fmla="*/ 328154 w 2395141"/>
                <a:gd name="connsiteY7-882" fmla="*/ 860402 h 2049234"/>
                <a:gd name="connsiteX8-883" fmla="*/ 48397 w 2395141"/>
                <a:gd name="connsiteY8-884" fmla="*/ 901488 h 2049234"/>
                <a:gd name="connsiteX0-885" fmla="*/ 48397 w 2395141"/>
                <a:gd name="connsiteY0-886" fmla="*/ 910782 h 2058528"/>
                <a:gd name="connsiteX1-887" fmla="*/ 984640 w 2395141"/>
                <a:gd name="connsiteY1-888" fmla="*/ 10128 h 2058528"/>
                <a:gd name="connsiteX2-889" fmla="*/ 2280646 w 2395141"/>
                <a:gd name="connsiteY2-890" fmla="*/ 1090663 h 2058528"/>
                <a:gd name="connsiteX3-891" fmla="*/ 2302462 w 2395141"/>
                <a:gd name="connsiteY3-892" fmla="*/ 1331974 h 2058528"/>
                <a:gd name="connsiteX4-893" fmla="*/ 2032639 w 2395141"/>
                <a:gd name="connsiteY4-894" fmla="*/ 2051503 h 2058528"/>
                <a:gd name="connsiteX5-895" fmla="*/ 1992064 w 2395141"/>
                <a:gd name="connsiteY5-896" fmla="*/ 1559242 h 2058528"/>
                <a:gd name="connsiteX6-897" fmla="*/ 1164522 w 2395141"/>
                <a:gd name="connsiteY6-898" fmla="*/ 1061925 h 2058528"/>
                <a:gd name="connsiteX7-899" fmla="*/ 328154 w 2395141"/>
                <a:gd name="connsiteY7-900" fmla="*/ 869696 h 2058528"/>
                <a:gd name="connsiteX8-901" fmla="*/ 48397 w 2395141"/>
                <a:gd name="connsiteY8-902" fmla="*/ 910782 h 2058528"/>
                <a:gd name="connsiteX0-903" fmla="*/ 48397 w 2395141"/>
                <a:gd name="connsiteY0-904" fmla="*/ 911370 h 2059116"/>
                <a:gd name="connsiteX1-905" fmla="*/ 984640 w 2395141"/>
                <a:gd name="connsiteY1-906" fmla="*/ 10716 h 2059116"/>
                <a:gd name="connsiteX2-907" fmla="*/ 2280646 w 2395141"/>
                <a:gd name="connsiteY2-908" fmla="*/ 1091251 h 2059116"/>
                <a:gd name="connsiteX3-909" fmla="*/ 2302462 w 2395141"/>
                <a:gd name="connsiteY3-910" fmla="*/ 1332562 h 2059116"/>
                <a:gd name="connsiteX4-911" fmla="*/ 2032639 w 2395141"/>
                <a:gd name="connsiteY4-912" fmla="*/ 2052091 h 2059116"/>
                <a:gd name="connsiteX5-913" fmla="*/ 1992064 w 2395141"/>
                <a:gd name="connsiteY5-914" fmla="*/ 1559830 h 2059116"/>
                <a:gd name="connsiteX6-915" fmla="*/ 1164522 w 2395141"/>
                <a:gd name="connsiteY6-916" fmla="*/ 1062513 h 2059116"/>
                <a:gd name="connsiteX7-917" fmla="*/ 328154 w 2395141"/>
                <a:gd name="connsiteY7-918" fmla="*/ 870284 h 2059116"/>
                <a:gd name="connsiteX8-919" fmla="*/ 48397 w 2395141"/>
                <a:gd name="connsiteY8-920" fmla="*/ 911370 h 2059116"/>
                <a:gd name="connsiteX0-921" fmla="*/ 48397 w 2426978"/>
                <a:gd name="connsiteY0-922" fmla="*/ 911370 h 2059116"/>
                <a:gd name="connsiteX1-923" fmla="*/ 984640 w 2426978"/>
                <a:gd name="connsiteY1-924" fmla="*/ 10716 h 2059116"/>
                <a:gd name="connsiteX2-925" fmla="*/ 2280646 w 2426978"/>
                <a:gd name="connsiteY2-926" fmla="*/ 1091251 h 2059116"/>
                <a:gd name="connsiteX3-927" fmla="*/ 2377413 w 2426978"/>
                <a:gd name="connsiteY3-928" fmla="*/ 1377532 h 2059116"/>
                <a:gd name="connsiteX4-929" fmla="*/ 2032639 w 2426978"/>
                <a:gd name="connsiteY4-930" fmla="*/ 2052091 h 2059116"/>
                <a:gd name="connsiteX5-931" fmla="*/ 1992064 w 2426978"/>
                <a:gd name="connsiteY5-932" fmla="*/ 1559830 h 2059116"/>
                <a:gd name="connsiteX6-933" fmla="*/ 1164522 w 2426978"/>
                <a:gd name="connsiteY6-934" fmla="*/ 1062513 h 2059116"/>
                <a:gd name="connsiteX7-935" fmla="*/ 328154 w 2426978"/>
                <a:gd name="connsiteY7-936" fmla="*/ 870284 h 2059116"/>
                <a:gd name="connsiteX8-937" fmla="*/ 48397 w 2426978"/>
                <a:gd name="connsiteY8-938" fmla="*/ 911370 h 2059116"/>
                <a:gd name="connsiteX0-939" fmla="*/ 48397 w 2426978"/>
                <a:gd name="connsiteY0-940" fmla="*/ 911370 h 2059116"/>
                <a:gd name="connsiteX1-941" fmla="*/ 984640 w 2426978"/>
                <a:gd name="connsiteY1-942" fmla="*/ 10716 h 2059116"/>
                <a:gd name="connsiteX2-943" fmla="*/ 2280646 w 2426978"/>
                <a:gd name="connsiteY2-944" fmla="*/ 1091251 h 2059116"/>
                <a:gd name="connsiteX3-945" fmla="*/ 2377413 w 2426978"/>
                <a:gd name="connsiteY3-946" fmla="*/ 1377532 h 2059116"/>
                <a:gd name="connsiteX4-947" fmla="*/ 2032639 w 2426978"/>
                <a:gd name="connsiteY4-948" fmla="*/ 2052091 h 2059116"/>
                <a:gd name="connsiteX5-949" fmla="*/ 1992064 w 2426978"/>
                <a:gd name="connsiteY5-950" fmla="*/ 1559830 h 2059116"/>
                <a:gd name="connsiteX6-951" fmla="*/ 1164522 w 2426978"/>
                <a:gd name="connsiteY6-952" fmla="*/ 1062513 h 2059116"/>
                <a:gd name="connsiteX7-953" fmla="*/ 328154 w 2426978"/>
                <a:gd name="connsiteY7-954" fmla="*/ 870284 h 2059116"/>
                <a:gd name="connsiteX8-955" fmla="*/ 48397 w 2426978"/>
                <a:gd name="connsiteY8-956" fmla="*/ 911370 h 2059116"/>
                <a:gd name="connsiteX0-957" fmla="*/ 48397 w 2482771"/>
                <a:gd name="connsiteY0-958" fmla="*/ 911370 h 2059116"/>
                <a:gd name="connsiteX1-959" fmla="*/ 984640 w 2482771"/>
                <a:gd name="connsiteY1-960" fmla="*/ 10716 h 2059116"/>
                <a:gd name="connsiteX2-961" fmla="*/ 2280646 w 2482771"/>
                <a:gd name="connsiteY2-962" fmla="*/ 1091251 h 2059116"/>
                <a:gd name="connsiteX3-963" fmla="*/ 2377413 w 2482771"/>
                <a:gd name="connsiteY3-964" fmla="*/ 1377532 h 2059116"/>
                <a:gd name="connsiteX4-965" fmla="*/ 2032639 w 2482771"/>
                <a:gd name="connsiteY4-966" fmla="*/ 2052091 h 2059116"/>
                <a:gd name="connsiteX5-967" fmla="*/ 1992064 w 2482771"/>
                <a:gd name="connsiteY5-968" fmla="*/ 1559830 h 2059116"/>
                <a:gd name="connsiteX6-969" fmla="*/ 1164522 w 2482771"/>
                <a:gd name="connsiteY6-970" fmla="*/ 1062513 h 2059116"/>
                <a:gd name="connsiteX7-971" fmla="*/ 328154 w 2482771"/>
                <a:gd name="connsiteY7-972" fmla="*/ 870284 h 2059116"/>
                <a:gd name="connsiteX8-973" fmla="*/ 48397 w 2482771"/>
                <a:gd name="connsiteY8-974" fmla="*/ 911370 h 2059116"/>
                <a:gd name="connsiteX0-975" fmla="*/ 48397 w 2482771"/>
                <a:gd name="connsiteY0-976" fmla="*/ 911370 h 2044329"/>
                <a:gd name="connsiteX1-977" fmla="*/ 984640 w 2482771"/>
                <a:gd name="connsiteY1-978" fmla="*/ 10716 h 2044329"/>
                <a:gd name="connsiteX2-979" fmla="*/ 2280646 w 2482771"/>
                <a:gd name="connsiteY2-980" fmla="*/ 1091251 h 2044329"/>
                <a:gd name="connsiteX3-981" fmla="*/ 2377413 w 2482771"/>
                <a:gd name="connsiteY3-982" fmla="*/ 1377532 h 2044329"/>
                <a:gd name="connsiteX4-983" fmla="*/ 2017649 w 2482771"/>
                <a:gd name="connsiteY4-984" fmla="*/ 2037101 h 2044329"/>
                <a:gd name="connsiteX5-985" fmla="*/ 1992064 w 2482771"/>
                <a:gd name="connsiteY5-986" fmla="*/ 1559830 h 2044329"/>
                <a:gd name="connsiteX6-987" fmla="*/ 1164522 w 2482771"/>
                <a:gd name="connsiteY6-988" fmla="*/ 1062513 h 2044329"/>
                <a:gd name="connsiteX7-989" fmla="*/ 328154 w 2482771"/>
                <a:gd name="connsiteY7-990" fmla="*/ 870284 h 2044329"/>
                <a:gd name="connsiteX8-991" fmla="*/ 48397 w 2482771"/>
                <a:gd name="connsiteY8-992" fmla="*/ 911370 h 2044329"/>
                <a:gd name="connsiteX0-993" fmla="*/ 48397 w 2482771"/>
                <a:gd name="connsiteY0-994" fmla="*/ 911370 h 2053742"/>
                <a:gd name="connsiteX1-995" fmla="*/ 984640 w 2482771"/>
                <a:gd name="connsiteY1-996" fmla="*/ 10716 h 2053742"/>
                <a:gd name="connsiteX2-997" fmla="*/ 2280646 w 2482771"/>
                <a:gd name="connsiteY2-998" fmla="*/ 1091251 h 2053742"/>
                <a:gd name="connsiteX3-999" fmla="*/ 2377413 w 2482771"/>
                <a:gd name="connsiteY3-1000" fmla="*/ 1377532 h 2053742"/>
                <a:gd name="connsiteX4-1001" fmla="*/ 2017649 w 2482771"/>
                <a:gd name="connsiteY4-1002" fmla="*/ 2037101 h 2053742"/>
                <a:gd name="connsiteX5-1003" fmla="*/ 1992064 w 2482771"/>
                <a:gd name="connsiteY5-1004" fmla="*/ 1559830 h 2053742"/>
                <a:gd name="connsiteX6-1005" fmla="*/ 1164522 w 2482771"/>
                <a:gd name="connsiteY6-1006" fmla="*/ 1062513 h 2053742"/>
                <a:gd name="connsiteX7-1007" fmla="*/ 328154 w 2482771"/>
                <a:gd name="connsiteY7-1008" fmla="*/ 870284 h 2053742"/>
                <a:gd name="connsiteX8-1009" fmla="*/ 48397 w 2482771"/>
                <a:gd name="connsiteY8-1010" fmla="*/ 911370 h 2053742"/>
                <a:gd name="connsiteX0-1011" fmla="*/ 48397 w 2482771"/>
                <a:gd name="connsiteY0-1012" fmla="*/ 911370 h 2050483"/>
                <a:gd name="connsiteX1-1013" fmla="*/ 984640 w 2482771"/>
                <a:gd name="connsiteY1-1014" fmla="*/ 10716 h 2050483"/>
                <a:gd name="connsiteX2-1015" fmla="*/ 2280646 w 2482771"/>
                <a:gd name="connsiteY2-1016" fmla="*/ 1091251 h 2050483"/>
                <a:gd name="connsiteX3-1017" fmla="*/ 2377413 w 2482771"/>
                <a:gd name="connsiteY3-1018" fmla="*/ 1377532 h 2050483"/>
                <a:gd name="connsiteX4-1019" fmla="*/ 2017649 w 2482771"/>
                <a:gd name="connsiteY4-1020" fmla="*/ 2037101 h 2050483"/>
                <a:gd name="connsiteX5-1021" fmla="*/ 2007055 w 2482771"/>
                <a:gd name="connsiteY5-1022" fmla="*/ 1499869 h 2050483"/>
                <a:gd name="connsiteX6-1023" fmla="*/ 1164522 w 2482771"/>
                <a:gd name="connsiteY6-1024" fmla="*/ 1062513 h 2050483"/>
                <a:gd name="connsiteX7-1025" fmla="*/ 328154 w 2482771"/>
                <a:gd name="connsiteY7-1026" fmla="*/ 870284 h 2050483"/>
                <a:gd name="connsiteX8-1027" fmla="*/ 48397 w 2482771"/>
                <a:gd name="connsiteY8-1028" fmla="*/ 911370 h 2050483"/>
                <a:gd name="connsiteX0-1029" fmla="*/ 48397 w 2482771"/>
                <a:gd name="connsiteY0-1030" fmla="*/ 911370 h 2050483"/>
                <a:gd name="connsiteX1-1031" fmla="*/ 984640 w 2482771"/>
                <a:gd name="connsiteY1-1032" fmla="*/ 10716 h 2050483"/>
                <a:gd name="connsiteX2-1033" fmla="*/ 2280646 w 2482771"/>
                <a:gd name="connsiteY2-1034" fmla="*/ 1091251 h 2050483"/>
                <a:gd name="connsiteX3-1035" fmla="*/ 2377413 w 2482771"/>
                <a:gd name="connsiteY3-1036" fmla="*/ 1377532 h 2050483"/>
                <a:gd name="connsiteX4-1037" fmla="*/ 2017649 w 2482771"/>
                <a:gd name="connsiteY4-1038" fmla="*/ 2037101 h 2050483"/>
                <a:gd name="connsiteX5-1039" fmla="*/ 2007055 w 2482771"/>
                <a:gd name="connsiteY5-1040" fmla="*/ 1499869 h 2050483"/>
                <a:gd name="connsiteX6-1041" fmla="*/ 1164522 w 2482771"/>
                <a:gd name="connsiteY6-1042" fmla="*/ 1062513 h 2050483"/>
                <a:gd name="connsiteX7-1043" fmla="*/ 328154 w 2482771"/>
                <a:gd name="connsiteY7-1044" fmla="*/ 870284 h 2050483"/>
                <a:gd name="connsiteX8-1045" fmla="*/ 48397 w 2482771"/>
                <a:gd name="connsiteY8-1046" fmla="*/ 911370 h 2050483"/>
                <a:gd name="connsiteX0-1047" fmla="*/ 58205 w 2492579"/>
                <a:gd name="connsiteY0-1048" fmla="*/ 911370 h 2050483"/>
                <a:gd name="connsiteX1-1049" fmla="*/ 994448 w 2492579"/>
                <a:gd name="connsiteY1-1050" fmla="*/ 10716 h 2050483"/>
                <a:gd name="connsiteX2-1051" fmla="*/ 2290454 w 2492579"/>
                <a:gd name="connsiteY2-1052" fmla="*/ 1091251 h 2050483"/>
                <a:gd name="connsiteX3-1053" fmla="*/ 2387221 w 2492579"/>
                <a:gd name="connsiteY3-1054" fmla="*/ 1377532 h 2050483"/>
                <a:gd name="connsiteX4-1055" fmla="*/ 2027457 w 2492579"/>
                <a:gd name="connsiteY4-1056" fmla="*/ 2037101 h 2050483"/>
                <a:gd name="connsiteX5-1057" fmla="*/ 2016863 w 2492579"/>
                <a:gd name="connsiteY5-1058" fmla="*/ 1499869 h 2050483"/>
                <a:gd name="connsiteX6-1059" fmla="*/ 1174330 w 2492579"/>
                <a:gd name="connsiteY6-1060" fmla="*/ 1062513 h 2050483"/>
                <a:gd name="connsiteX7-1061" fmla="*/ 337962 w 2492579"/>
                <a:gd name="connsiteY7-1062" fmla="*/ 870284 h 2050483"/>
                <a:gd name="connsiteX8-1063" fmla="*/ 58205 w 2492579"/>
                <a:gd name="connsiteY8-1064" fmla="*/ 911370 h 2050483"/>
                <a:gd name="connsiteX0-1065" fmla="*/ 26807 w 2461181"/>
                <a:gd name="connsiteY0-1066" fmla="*/ 911370 h 2050483"/>
                <a:gd name="connsiteX1-1067" fmla="*/ 963050 w 2461181"/>
                <a:gd name="connsiteY1-1068" fmla="*/ 10716 h 2050483"/>
                <a:gd name="connsiteX2-1069" fmla="*/ 2259056 w 2461181"/>
                <a:gd name="connsiteY2-1070" fmla="*/ 1091251 h 2050483"/>
                <a:gd name="connsiteX3-1071" fmla="*/ 2355823 w 2461181"/>
                <a:gd name="connsiteY3-1072" fmla="*/ 1377532 h 2050483"/>
                <a:gd name="connsiteX4-1073" fmla="*/ 1996059 w 2461181"/>
                <a:gd name="connsiteY4-1074" fmla="*/ 2037101 h 2050483"/>
                <a:gd name="connsiteX5-1075" fmla="*/ 1985465 w 2461181"/>
                <a:gd name="connsiteY5-1076" fmla="*/ 1499869 h 2050483"/>
                <a:gd name="connsiteX6-1077" fmla="*/ 1142932 w 2461181"/>
                <a:gd name="connsiteY6-1078" fmla="*/ 1062513 h 2050483"/>
                <a:gd name="connsiteX7-1079" fmla="*/ 306564 w 2461181"/>
                <a:gd name="connsiteY7-1080" fmla="*/ 870284 h 2050483"/>
                <a:gd name="connsiteX8-1081" fmla="*/ 26807 w 2461181"/>
                <a:gd name="connsiteY8-1082" fmla="*/ 911370 h 2050483"/>
                <a:gd name="connsiteX0-1083" fmla="*/ 64627 w 2499001"/>
                <a:gd name="connsiteY0-1084" fmla="*/ 911370 h 2050483"/>
                <a:gd name="connsiteX1-1085" fmla="*/ 1000870 w 2499001"/>
                <a:gd name="connsiteY1-1086" fmla="*/ 10716 h 2050483"/>
                <a:gd name="connsiteX2-1087" fmla="*/ 2296876 w 2499001"/>
                <a:gd name="connsiteY2-1088" fmla="*/ 1091251 h 2050483"/>
                <a:gd name="connsiteX3-1089" fmla="*/ 2393643 w 2499001"/>
                <a:gd name="connsiteY3-1090" fmla="*/ 1377532 h 2050483"/>
                <a:gd name="connsiteX4-1091" fmla="*/ 2033879 w 2499001"/>
                <a:gd name="connsiteY4-1092" fmla="*/ 2037101 h 2050483"/>
                <a:gd name="connsiteX5-1093" fmla="*/ 2023285 w 2499001"/>
                <a:gd name="connsiteY5-1094" fmla="*/ 1499869 h 2050483"/>
                <a:gd name="connsiteX6-1095" fmla="*/ 1180752 w 2499001"/>
                <a:gd name="connsiteY6-1096" fmla="*/ 1062513 h 2050483"/>
                <a:gd name="connsiteX7-1097" fmla="*/ 344384 w 2499001"/>
                <a:gd name="connsiteY7-1098" fmla="*/ 870284 h 2050483"/>
                <a:gd name="connsiteX8-1099" fmla="*/ 64627 w 2499001"/>
                <a:gd name="connsiteY8-1100" fmla="*/ 911370 h 2050483"/>
                <a:gd name="connsiteX0-1101" fmla="*/ 45471 w 2479845"/>
                <a:gd name="connsiteY0-1102" fmla="*/ 911370 h 2050483"/>
                <a:gd name="connsiteX1-1103" fmla="*/ 981714 w 2479845"/>
                <a:gd name="connsiteY1-1104" fmla="*/ 10716 h 2050483"/>
                <a:gd name="connsiteX2-1105" fmla="*/ 2277720 w 2479845"/>
                <a:gd name="connsiteY2-1106" fmla="*/ 1091251 h 2050483"/>
                <a:gd name="connsiteX3-1107" fmla="*/ 2374487 w 2479845"/>
                <a:gd name="connsiteY3-1108" fmla="*/ 1377532 h 2050483"/>
                <a:gd name="connsiteX4-1109" fmla="*/ 2014723 w 2479845"/>
                <a:gd name="connsiteY4-1110" fmla="*/ 2037101 h 2050483"/>
                <a:gd name="connsiteX5-1111" fmla="*/ 2004129 w 2479845"/>
                <a:gd name="connsiteY5-1112" fmla="*/ 1499869 h 2050483"/>
                <a:gd name="connsiteX6-1113" fmla="*/ 1161596 w 2479845"/>
                <a:gd name="connsiteY6-1114" fmla="*/ 1062513 h 2050483"/>
                <a:gd name="connsiteX7-1115" fmla="*/ 325228 w 2479845"/>
                <a:gd name="connsiteY7-1116" fmla="*/ 870284 h 2050483"/>
                <a:gd name="connsiteX8-1117" fmla="*/ 45471 w 2479845"/>
                <a:gd name="connsiteY8-1118" fmla="*/ 911370 h 2050483"/>
                <a:gd name="connsiteX0-1119" fmla="*/ 64628 w 2499002"/>
                <a:gd name="connsiteY0-1120" fmla="*/ 911370 h 2050483"/>
                <a:gd name="connsiteX1-1121" fmla="*/ 1000871 w 2499002"/>
                <a:gd name="connsiteY1-1122" fmla="*/ 10716 h 2050483"/>
                <a:gd name="connsiteX2-1123" fmla="*/ 2296877 w 2499002"/>
                <a:gd name="connsiteY2-1124" fmla="*/ 1091251 h 2050483"/>
                <a:gd name="connsiteX3-1125" fmla="*/ 2393644 w 2499002"/>
                <a:gd name="connsiteY3-1126" fmla="*/ 1377532 h 2050483"/>
                <a:gd name="connsiteX4-1127" fmla="*/ 2033880 w 2499002"/>
                <a:gd name="connsiteY4-1128" fmla="*/ 2037101 h 2050483"/>
                <a:gd name="connsiteX5-1129" fmla="*/ 2023286 w 2499002"/>
                <a:gd name="connsiteY5-1130" fmla="*/ 1499869 h 2050483"/>
                <a:gd name="connsiteX6-1131" fmla="*/ 1180753 w 2499002"/>
                <a:gd name="connsiteY6-1132" fmla="*/ 1062513 h 2050483"/>
                <a:gd name="connsiteX7-1133" fmla="*/ 344385 w 2499002"/>
                <a:gd name="connsiteY7-1134" fmla="*/ 870284 h 2050483"/>
                <a:gd name="connsiteX8-1135" fmla="*/ 64628 w 2499002"/>
                <a:gd name="connsiteY8-1136" fmla="*/ 911370 h 2050483"/>
                <a:gd name="connsiteX0-1137" fmla="*/ 26807 w 2461181"/>
                <a:gd name="connsiteY0-1138" fmla="*/ 911370 h 2050483"/>
                <a:gd name="connsiteX1-1139" fmla="*/ 963050 w 2461181"/>
                <a:gd name="connsiteY1-1140" fmla="*/ 10716 h 2050483"/>
                <a:gd name="connsiteX2-1141" fmla="*/ 2259056 w 2461181"/>
                <a:gd name="connsiteY2-1142" fmla="*/ 1091251 h 2050483"/>
                <a:gd name="connsiteX3-1143" fmla="*/ 2355823 w 2461181"/>
                <a:gd name="connsiteY3-1144" fmla="*/ 1377532 h 2050483"/>
                <a:gd name="connsiteX4-1145" fmla="*/ 1996059 w 2461181"/>
                <a:gd name="connsiteY4-1146" fmla="*/ 2037101 h 2050483"/>
                <a:gd name="connsiteX5-1147" fmla="*/ 1985465 w 2461181"/>
                <a:gd name="connsiteY5-1148" fmla="*/ 1499869 h 2050483"/>
                <a:gd name="connsiteX6-1149" fmla="*/ 1142932 w 2461181"/>
                <a:gd name="connsiteY6-1150" fmla="*/ 1062513 h 2050483"/>
                <a:gd name="connsiteX7-1151" fmla="*/ 306564 w 2461181"/>
                <a:gd name="connsiteY7-1152" fmla="*/ 870284 h 2050483"/>
                <a:gd name="connsiteX8-1153" fmla="*/ 26807 w 2461181"/>
                <a:gd name="connsiteY8-1154" fmla="*/ 911370 h 2050483"/>
                <a:gd name="connsiteX0-1155" fmla="*/ 26807 w 2461181"/>
                <a:gd name="connsiteY0-1156" fmla="*/ 911370 h 2050483"/>
                <a:gd name="connsiteX1-1157" fmla="*/ 963050 w 2461181"/>
                <a:gd name="connsiteY1-1158" fmla="*/ 10716 h 2050483"/>
                <a:gd name="connsiteX2-1159" fmla="*/ 2259056 w 2461181"/>
                <a:gd name="connsiteY2-1160" fmla="*/ 1091251 h 2050483"/>
                <a:gd name="connsiteX3-1161" fmla="*/ 2355823 w 2461181"/>
                <a:gd name="connsiteY3-1162" fmla="*/ 1377532 h 2050483"/>
                <a:gd name="connsiteX4-1163" fmla="*/ 1996059 w 2461181"/>
                <a:gd name="connsiteY4-1164" fmla="*/ 2037101 h 2050483"/>
                <a:gd name="connsiteX5-1165" fmla="*/ 1985465 w 2461181"/>
                <a:gd name="connsiteY5-1166" fmla="*/ 1499869 h 2050483"/>
                <a:gd name="connsiteX6-1167" fmla="*/ 1142932 w 2461181"/>
                <a:gd name="connsiteY6-1168" fmla="*/ 1062513 h 2050483"/>
                <a:gd name="connsiteX7-1169" fmla="*/ 306564 w 2461181"/>
                <a:gd name="connsiteY7-1170" fmla="*/ 870284 h 2050483"/>
                <a:gd name="connsiteX8-1171" fmla="*/ 26807 w 2461181"/>
                <a:gd name="connsiteY8-1172" fmla="*/ 911370 h 2050483"/>
              </a:gdLst>
              <a:ahLst/>
              <a:cxnLst>
                <a:cxn ang="0">
                  <a:pos x="connsiteX0-1155" y="connsiteY0-1156"/>
                </a:cxn>
                <a:cxn ang="0">
                  <a:pos x="connsiteX1-1157" y="connsiteY1-1158"/>
                </a:cxn>
                <a:cxn ang="0">
                  <a:pos x="connsiteX2-1159" y="connsiteY2-1160"/>
                </a:cxn>
                <a:cxn ang="0">
                  <a:pos x="connsiteX3-1161" y="connsiteY3-1162"/>
                </a:cxn>
                <a:cxn ang="0">
                  <a:pos x="connsiteX4-1163" y="connsiteY4-1164"/>
                </a:cxn>
                <a:cxn ang="0">
                  <a:pos x="connsiteX5-1165" y="connsiteY5-1166"/>
                </a:cxn>
                <a:cxn ang="0">
                  <a:pos x="connsiteX6-1167" y="connsiteY6-1168"/>
                </a:cxn>
                <a:cxn ang="0">
                  <a:pos x="connsiteX7-1169" y="connsiteY7-1170"/>
                </a:cxn>
                <a:cxn ang="0">
                  <a:pos x="connsiteX8-1171" y="connsiteY8-1172"/>
                </a:cxn>
              </a:cxnLst>
              <a:rect l="l" t="t" r="r" b="b"/>
              <a:pathLst>
                <a:path w="2461181" h="2050483">
                  <a:moveTo>
                    <a:pt x="26807" y="911370"/>
                  </a:moveTo>
                  <a:cubicBezTo>
                    <a:pt x="106241" y="708148"/>
                    <a:pt x="111323" y="130638"/>
                    <a:pt x="963050" y="10716"/>
                  </a:cubicBezTo>
                  <a:cubicBezTo>
                    <a:pt x="1814777" y="-109206"/>
                    <a:pt x="2114369" y="810982"/>
                    <a:pt x="2259056" y="1091251"/>
                  </a:cubicBezTo>
                  <a:cubicBezTo>
                    <a:pt x="2478693" y="1311559"/>
                    <a:pt x="2532069" y="1217392"/>
                    <a:pt x="2355823" y="1377532"/>
                  </a:cubicBezTo>
                  <a:cubicBezTo>
                    <a:pt x="2119617" y="1597633"/>
                    <a:pt x="2047792" y="1999223"/>
                    <a:pt x="1996059" y="2037101"/>
                  </a:cubicBezTo>
                  <a:cubicBezTo>
                    <a:pt x="1962952" y="2107702"/>
                    <a:pt x="2030216" y="1894648"/>
                    <a:pt x="1985465" y="1499869"/>
                  </a:cubicBezTo>
                  <a:cubicBezTo>
                    <a:pt x="1844414" y="1080353"/>
                    <a:pt x="1692572" y="1152454"/>
                    <a:pt x="1142932" y="1062513"/>
                  </a:cubicBezTo>
                  <a:cubicBezTo>
                    <a:pt x="593292" y="972572"/>
                    <a:pt x="807378" y="1230254"/>
                    <a:pt x="306564" y="870284"/>
                  </a:cubicBezTo>
                  <a:cubicBezTo>
                    <a:pt x="45592" y="885067"/>
                    <a:pt x="-52627" y="1114592"/>
                    <a:pt x="26807" y="91137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hangingPunct="1">
                <a:defRPr/>
              </a:pPr>
              <a:endParaRPr lang="zh-CN" altLang="en-US" sz="100" dirty="0"/>
            </a:p>
          </p:txBody>
        </p:sp>
        <p:sp>
          <p:nvSpPr>
            <p:cNvPr id="19" name="头发2"/>
            <p:cNvSpPr/>
            <p:nvPr/>
          </p:nvSpPr>
          <p:spPr>
            <a:xfrm>
              <a:off x="3408948" y="3075404"/>
              <a:ext cx="485729" cy="1100565"/>
            </a:xfrm>
            <a:custGeom>
              <a:avLst/>
              <a:gdLst>
                <a:gd name="connsiteX0" fmla="*/ 328224 w 485839"/>
                <a:gd name="connsiteY0" fmla="*/ 0 h 1100527"/>
                <a:gd name="connsiteX1" fmla="*/ 485406 w 485839"/>
                <a:gd name="connsiteY1" fmla="*/ 107922 h 1100527"/>
                <a:gd name="connsiteX2" fmla="*/ 485839 w 485839"/>
                <a:gd name="connsiteY2" fmla="*/ 108185 h 1100527"/>
                <a:gd name="connsiteX3" fmla="*/ 467186 w 485839"/>
                <a:gd name="connsiteY3" fmla="*/ 154792 h 1100527"/>
                <a:gd name="connsiteX4" fmla="*/ 295159 w 485839"/>
                <a:gd name="connsiteY4" fmla="*/ 433215 h 1100527"/>
                <a:gd name="connsiteX5" fmla="*/ 223289 w 485839"/>
                <a:gd name="connsiteY5" fmla="*/ 1041435 h 1100527"/>
                <a:gd name="connsiteX6" fmla="*/ 113968 w 485839"/>
                <a:gd name="connsiteY6" fmla="*/ 911986 h 1100527"/>
                <a:gd name="connsiteX7" fmla="*/ 18484 w 485839"/>
                <a:gd name="connsiteY7" fmla="*/ 129362 h 1100527"/>
                <a:gd name="connsiteX8" fmla="*/ 22727 w 485839"/>
                <a:gd name="connsiteY8" fmla="*/ 122400 h 1100527"/>
                <a:gd name="connsiteX9" fmla="*/ 33266 w 485839"/>
                <a:gd name="connsiteY9" fmla="*/ 121291 h 1100527"/>
                <a:gd name="connsiteX10" fmla="*/ 328224 w 485839"/>
                <a:gd name="connsiteY10" fmla="*/ 0 h 1100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839" h="1100527">
                  <a:moveTo>
                    <a:pt x="328224" y="0"/>
                  </a:moveTo>
                  <a:cubicBezTo>
                    <a:pt x="390826" y="44996"/>
                    <a:pt x="442257" y="80342"/>
                    <a:pt x="485406" y="107922"/>
                  </a:cubicBezTo>
                  <a:lnTo>
                    <a:pt x="485839" y="108185"/>
                  </a:lnTo>
                  <a:lnTo>
                    <a:pt x="467186" y="154792"/>
                  </a:lnTo>
                  <a:cubicBezTo>
                    <a:pt x="420317" y="240421"/>
                    <a:pt x="320536" y="323936"/>
                    <a:pt x="295159" y="433215"/>
                  </a:cubicBezTo>
                  <a:cubicBezTo>
                    <a:pt x="254556" y="608062"/>
                    <a:pt x="268478" y="1024100"/>
                    <a:pt x="223289" y="1041435"/>
                  </a:cubicBezTo>
                  <a:cubicBezTo>
                    <a:pt x="178100" y="1058771"/>
                    <a:pt x="263027" y="1223894"/>
                    <a:pt x="113968" y="911986"/>
                  </a:cubicBezTo>
                  <a:cubicBezTo>
                    <a:pt x="54851" y="794949"/>
                    <a:pt x="-40339" y="282634"/>
                    <a:pt x="18484" y="129362"/>
                  </a:cubicBezTo>
                  <a:lnTo>
                    <a:pt x="22727" y="122400"/>
                  </a:lnTo>
                  <a:lnTo>
                    <a:pt x="33266" y="121291"/>
                  </a:lnTo>
                  <a:cubicBezTo>
                    <a:pt x="65585" y="102362"/>
                    <a:pt x="165117" y="9240"/>
                    <a:pt x="3282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hangingPunct="1">
                <a:defRPr/>
              </a:pPr>
              <a:endParaRPr lang="zh-CN" altLang="en-US" sz="100" dirty="0"/>
            </a:p>
          </p:txBody>
        </p:sp>
        <p:sp>
          <p:nvSpPr>
            <p:cNvPr id="20" name="弧形 19"/>
            <p:cNvSpPr/>
            <p:nvPr/>
          </p:nvSpPr>
          <p:spPr>
            <a:xfrm rot="13678120" flipV="1">
              <a:off x="4123878" y="4334198"/>
              <a:ext cx="701948" cy="871455"/>
            </a:xfrm>
            <a:prstGeom prst="arc">
              <a:avLst>
                <a:gd name="adj1" fmla="val 16200000"/>
                <a:gd name="adj2" fmla="val 20701164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anchor="ctr"/>
            <a:p>
              <a:pPr algn="ctr" eaLnBrk="1" hangingPunct="1">
                <a:defRPr/>
              </a:pPr>
              <a:endParaRPr lang="zh-CN" altLang="en-US" sz="100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626157" y="2727147"/>
            <a:ext cx="2916324" cy="22504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3400"/>
              </a:lnSpc>
            </a:pPr>
            <a:r>
              <a:rPr lang="zh-CN" altLang="en-US" sz="15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于是，我们白手起家，从零起步，拼命查阅资料，一丁一点把</a:t>
            </a:r>
            <a:r>
              <a:rPr lang="en-US" altLang="zh-CN" sz="15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15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开发资料从头看起，并熬夜开发！困难只会吓跑弱者，但吓不倒我们！</a:t>
            </a:r>
            <a:endParaRPr lang="zh-CN" altLang="en-US" sz="15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9" y="6309201"/>
            <a:ext cx="9144000" cy="593884"/>
          </a:xfrm>
          <a:prstGeom prst="rect">
            <a:avLst/>
          </a:prstGeom>
          <a:solidFill>
            <a:schemeClr val="tx1">
              <a:lumMod val="95000"/>
              <a:lumOff val="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一开始炜杰设计了几个三维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LOGO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样式，通过团队投票决定使用哪个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LOGO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ic_launch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0278" y="1518761"/>
            <a:ext cx="3023235" cy="3023235"/>
          </a:xfrm>
          <a:prstGeom prst="rect">
            <a:avLst/>
          </a:prstGeom>
        </p:spPr>
      </p:pic>
      <p:pic>
        <p:nvPicPr>
          <p:cNvPr id="6" name="图片 5" descr="广商百货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61" y="1700689"/>
            <a:ext cx="2527935" cy="2789873"/>
          </a:xfrm>
          <a:prstGeom prst="rect">
            <a:avLst/>
          </a:prstGeom>
        </p:spPr>
      </p:pic>
      <p:pic>
        <p:nvPicPr>
          <p:cNvPr id="11" name="图片 10" descr="广商百货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798" y="1538764"/>
            <a:ext cx="3024188" cy="3024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3467844731113945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2615" y="1052989"/>
            <a:ext cx="2490788" cy="4428649"/>
          </a:xfrm>
          <a:prstGeom prst="rect">
            <a:avLst/>
          </a:prstGeom>
        </p:spPr>
      </p:pic>
      <p:pic>
        <p:nvPicPr>
          <p:cNvPr id="14" name="图片 13" descr="5425282088656684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264" y="1052989"/>
            <a:ext cx="2490311" cy="4427696"/>
          </a:xfrm>
          <a:prstGeom prst="rect">
            <a:avLst/>
          </a:prstGeom>
        </p:spPr>
      </p:pic>
      <p:pic>
        <p:nvPicPr>
          <p:cNvPr id="15" name="图片 14" descr="6882264503419820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5" y="1052989"/>
            <a:ext cx="2490788" cy="44291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309360"/>
            <a:ext cx="9144000" cy="593884"/>
          </a:xfrm>
          <a:prstGeom prst="rect">
            <a:avLst/>
          </a:prstGeom>
          <a:solidFill>
            <a:schemeClr val="tx1">
              <a:lumMod val="95000"/>
              <a:lumOff val="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不久，我们杰龙负责的登陆界面出来了，并实现了</a:t>
            </a:r>
            <a:r>
              <a:rPr lang="en-US" altLang="zh-CN" sz="27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SQLite</a:t>
            </a: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的读写和录入条件判断</a:t>
            </a:r>
            <a:endParaRPr lang="zh-CN" altLang="en-US" sz="15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1107</Words>
  <Application>WPS 演示</Application>
  <PresentationFormat>宽屏</PresentationFormat>
  <Paragraphs>114</Paragraphs>
  <Slides>19</Slides>
  <Notes>7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 </vt:lpstr>
      <vt:lpstr>宋体 </vt:lpstr>
      <vt:lpstr>微软雅黑</vt:lpstr>
      <vt:lpstr>方正大黑简体</vt:lpstr>
      <vt:lpstr>Calibri</vt:lpstr>
      <vt:lpstr>汉真广标</vt:lpstr>
      <vt:lpstr>方正准圆简体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刘鹏</dc:creator>
  <cp:lastModifiedBy>Wicker</cp:lastModifiedBy>
  <cp:revision>368</cp:revision>
  <dcterms:created xsi:type="dcterms:W3CDTF">2012-06-06T01:30:00Z</dcterms:created>
  <dcterms:modified xsi:type="dcterms:W3CDTF">2016-06-20T23:47:49Z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2052-10.1.0.5601</vt:lpwstr>
  </property>
</Properties>
</file>